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71" r:id="rId5"/>
    <p:sldId id="266" r:id="rId6"/>
    <p:sldId id="264" r:id="rId7"/>
    <p:sldId id="261" r:id="rId8"/>
    <p:sldId id="256" r:id="rId9"/>
    <p:sldId id="272" r:id="rId10"/>
    <p:sldId id="259" r:id="rId11"/>
    <p:sldId id="273" r:id="rId12"/>
    <p:sldId id="258" r:id="rId13"/>
    <p:sldId id="257" r:id="rId14"/>
    <p:sldId id="260" r:id="rId15"/>
    <p:sldId id="262" r:id="rId16"/>
    <p:sldId id="263" r:id="rId17"/>
    <p:sldId id="265" r:id="rId18"/>
    <p:sldId id="269" r:id="rId19"/>
    <p:sldId id="268" r:id="rId20"/>
    <p:sldId id="267" r:id="rId21"/>
    <p:sldId id="270" r:id="rId22"/>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484B9-682C-3D7B-FEA9-A20321447BC0}" v="2" dt="2025-06-20T05:53:39.065"/>
    <p1510:client id="{53BF3018-4C9A-4DD4-B7D4-45DD5E413866}" v="6" dt="2025-06-20T06:11:24.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Campagne" userId="5fb448d0-0076-4944-8ca6-6b61b409fa55" providerId="ADAL" clId="{B2BDADB2-6D89-414C-ACE0-817056810CD0}"/>
    <pc:docChg chg="addSld modSld">
      <pc:chgData name="Annie Campagne" userId="5fb448d0-0076-4944-8ca6-6b61b409fa55" providerId="ADAL" clId="{B2BDADB2-6D89-414C-ACE0-817056810CD0}" dt="2025-05-15T09:00:44.046" v="40"/>
      <pc:docMkLst>
        <pc:docMk/>
      </pc:docMkLst>
      <pc:sldChg chg="addSp modSp mod">
        <pc:chgData name="Annie Campagne" userId="5fb448d0-0076-4944-8ca6-6b61b409fa55" providerId="ADAL" clId="{B2BDADB2-6D89-414C-ACE0-817056810CD0}" dt="2025-05-15T08:58:32.407" v="28" actId="1076"/>
        <pc:sldMkLst>
          <pc:docMk/>
          <pc:sldMk cId="0" sldId="256"/>
        </pc:sldMkLst>
        <pc:spChg chg="mod">
          <ac:chgData name="Annie Campagne" userId="5fb448d0-0076-4944-8ca6-6b61b409fa55" providerId="ADAL" clId="{B2BDADB2-6D89-414C-ACE0-817056810CD0}" dt="2025-05-15T08:58:32.407" v="28" actId="1076"/>
          <ac:spMkLst>
            <pc:docMk/>
            <pc:sldMk cId="0" sldId="256"/>
            <ac:spMk id="30" creationId="{00000000-0000-0000-0000-000000000000}"/>
          </ac:spMkLst>
        </pc:spChg>
        <pc:spChg chg="add mod ord">
          <ac:chgData name="Annie Campagne" userId="5fb448d0-0076-4944-8ca6-6b61b409fa55" providerId="ADAL" clId="{B2BDADB2-6D89-414C-ACE0-817056810CD0}" dt="2025-05-15T08:56:23.816" v="4" actId="167"/>
          <ac:spMkLst>
            <pc:docMk/>
            <pc:sldMk cId="0" sldId="256"/>
            <ac:spMk id="31" creationId="{6F25AA93-239B-3BED-36BC-BE9751819257}"/>
          </ac:spMkLst>
        </pc:spChg>
      </pc:sldChg>
      <pc:sldChg chg="addSp modSp mod">
        <pc:chgData name="Annie Campagne" userId="5fb448d0-0076-4944-8ca6-6b61b409fa55" providerId="ADAL" clId="{B2BDADB2-6D89-414C-ACE0-817056810CD0}" dt="2025-05-15T08:57:56.066" v="17" actId="1076"/>
        <pc:sldMkLst>
          <pc:docMk/>
          <pc:sldMk cId="0" sldId="257"/>
        </pc:sldMkLst>
        <pc:spChg chg="mod">
          <ac:chgData name="Annie Campagne" userId="5fb448d0-0076-4944-8ca6-6b61b409fa55" providerId="ADAL" clId="{B2BDADB2-6D89-414C-ACE0-817056810CD0}" dt="2025-05-15T08:57:56.066" v="17" actId="1076"/>
          <ac:spMkLst>
            <pc:docMk/>
            <pc:sldMk cId="0" sldId="257"/>
            <ac:spMk id="24" creationId="{00000000-0000-0000-0000-000000000000}"/>
          </ac:spMkLst>
        </pc:spChg>
        <pc:spChg chg="add mod ord">
          <ac:chgData name="Annie Campagne" userId="5fb448d0-0076-4944-8ca6-6b61b409fa55" providerId="ADAL" clId="{B2BDADB2-6D89-414C-ACE0-817056810CD0}" dt="2025-05-15T08:56:53.659" v="10" actId="167"/>
          <ac:spMkLst>
            <pc:docMk/>
            <pc:sldMk cId="0" sldId="257"/>
            <ac:spMk id="31" creationId="{2AA36740-2824-AFDB-B33A-7458272F5F94}"/>
          </ac:spMkLst>
        </pc:spChg>
      </pc:sldChg>
      <pc:sldChg chg="addSp modSp mod">
        <pc:chgData name="Annie Campagne" userId="5fb448d0-0076-4944-8ca6-6b61b409fa55" providerId="ADAL" clId="{B2BDADB2-6D89-414C-ACE0-817056810CD0}" dt="2025-05-15T08:58:10.258" v="20" actId="1076"/>
        <pc:sldMkLst>
          <pc:docMk/>
          <pc:sldMk cId="0" sldId="258"/>
        </pc:sldMkLst>
        <pc:spChg chg="mod">
          <ac:chgData name="Annie Campagne" userId="5fb448d0-0076-4944-8ca6-6b61b409fa55" providerId="ADAL" clId="{B2BDADB2-6D89-414C-ACE0-817056810CD0}" dt="2025-05-15T08:58:10.258" v="20" actId="1076"/>
          <ac:spMkLst>
            <pc:docMk/>
            <pc:sldMk cId="0" sldId="258"/>
            <ac:spMk id="18" creationId="{00000000-0000-0000-0000-000000000000}"/>
          </ac:spMkLst>
        </pc:spChg>
        <pc:spChg chg="add mod ord">
          <ac:chgData name="Annie Campagne" userId="5fb448d0-0076-4944-8ca6-6b61b409fa55" providerId="ADAL" clId="{B2BDADB2-6D89-414C-ACE0-817056810CD0}" dt="2025-05-15T08:56:45.904" v="8" actId="167"/>
          <ac:spMkLst>
            <pc:docMk/>
            <pc:sldMk cId="0" sldId="258"/>
            <ac:spMk id="24" creationId="{06A64F48-9D74-4965-A82C-4095321C5C6A}"/>
          </ac:spMkLst>
        </pc:spChg>
      </pc:sldChg>
      <pc:sldChg chg="modSp mod">
        <pc:chgData name="Annie Campagne" userId="5fb448d0-0076-4944-8ca6-6b61b409fa55" providerId="ADAL" clId="{B2BDADB2-6D89-414C-ACE0-817056810CD0}" dt="2025-05-15T08:58:18.486" v="23" actId="1076"/>
        <pc:sldMkLst>
          <pc:docMk/>
          <pc:sldMk cId="0" sldId="259"/>
        </pc:sldMkLst>
        <pc:spChg chg="mod">
          <ac:chgData name="Annie Campagne" userId="5fb448d0-0076-4944-8ca6-6b61b409fa55" providerId="ADAL" clId="{B2BDADB2-6D89-414C-ACE0-817056810CD0}" dt="2025-05-15T08:58:18.486" v="23" actId="1076"/>
          <ac:spMkLst>
            <pc:docMk/>
            <pc:sldMk cId="0" sldId="259"/>
            <ac:spMk id="41" creationId="{00000000-0000-0000-0000-000000000000}"/>
          </ac:spMkLst>
        </pc:spChg>
      </pc:sldChg>
      <pc:sldChg chg="addSp modSp mod">
        <pc:chgData name="Annie Campagne" userId="5fb448d0-0076-4944-8ca6-6b61b409fa55" providerId="ADAL" clId="{B2BDADB2-6D89-414C-ACE0-817056810CD0}" dt="2025-05-15T08:57:43.763" v="15" actId="1076"/>
        <pc:sldMkLst>
          <pc:docMk/>
          <pc:sldMk cId="0" sldId="260"/>
        </pc:sldMkLst>
        <pc:spChg chg="mod">
          <ac:chgData name="Annie Campagne" userId="5fb448d0-0076-4944-8ca6-6b61b409fa55" providerId="ADAL" clId="{B2BDADB2-6D89-414C-ACE0-817056810CD0}" dt="2025-05-15T08:57:43.763" v="15" actId="1076"/>
          <ac:spMkLst>
            <pc:docMk/>
            <pc:sldMk cId="0" sldId="260"/>
            <ac:spMk id="20" creationId="{00000000-0000-0000-0000-000000000000}"/>
          </ac:spMkLst>
        </pc:spChg>
        <pc:spChg chg="add mod ord">
          <ac:chgData name="Annie Campagne" userId="5fb448d0-0076-4944-8ca6-6b61b409fa55" providerId="ADAL" clId="{B2BDADB2-6D89-414C-ACE0-817056810CD0}" dt="2025-05-15T08:57:00.536" v="12" actId="167"/>
          <ac:spMkLst>
            <pc:docMk/>
            <pc:sldMk cId="0" sldId="260"/>
            <ac:spMk id="30" creationId="{5DCC7E0A-ADC6-F0A3-19D9-BDEB8A4EA04F}"/>
          </ac:spMkLst>
        </pc:spChg>
      </pc:sldChg>
      <pc:sldChg chg="addSp modSp">
        <pc:chgData name="Annie Campagne" userId="5fb448d0-0076-4944-8ca6-6b61b409fa55" providerId="ADAL" clId="{B2BDADB2-6D89-414C-ACE0-817056810CD0}" dt="2025-05-15T08:56:04.713" v="2"/>
        <pc:sldMkLst>
          <pc:docMk/>
          <pc:sldMk cId="0" sldId="261"/>
        </pc:sldMkLst>
        <pc:spChg chg="add mod">
          <ac:chgData name="Annie Campagne" userId="5fb448d0-0076-4944-8ca6-6b61b409fa55" providerId="ADAL" clId="{B2BDADB2-6D89-414C-ACE0-817056810CD0}" dt="2025-05-15T08:56:04.713" v="2"/>
          <ac:spMkLst>
            <pc:docMk/>
            <pc:sldMk cId="0" sldId="261"/>
            <ac:spMk id="27" creationId="{94633E92-E46C-BA22-B2F8-7DC36E448264}"/>
          </ac:spMkLst>
        </pc:spChg>
      </pc:sldChg>
      <pc:sldChg chg="addSp modSp">
        <pc:chgData name="Annie Campagne" userId="5fb448d0-0076-4944-8ca6-6b61b409fa55" providerId="ADAL" clId="{B2BDADB2-6D89-414C-ACE0-817056810CD0}" dt="2025-05-15T08:55:56.883" v="1" actId="14826"/>
        <pc:sldMkLst>
          <pc:docMk/>
          <pc:sldMk cId="0" sldId="266"/>
        </pc:sldMkLst>
        <pc:spChg chg="add mod">
          <ac:chgData name="Annie Campagne" userId="5fb448d0-0076-4944-8ca6-6b61b409fa55" providerId="ADAL" clId="{B2BDADB2-6D89-414C-ACE0-817056810CD0}" dt="2025-05-15T08:55:48.396" v="0"/>
          <ac:spMkLst>
            <pc:docMk/>
            <pc:sldMk cId="0" sldId="266"/>
            <ac:spMk id="4" creationId="{944E6A7A-2BCE-8AFF-E555-FFCF867322A3}"/>
          </ac:spMkLst>
        </pc:spChg>
        <pc:picChg chg="mod">
          <ac:chgData name="Annie Campagne" userId="5fb448d0-0076-4944-8ca6-6b61b409fa55" providerId="ADAL" clId="{B2BDADB2-6D89-414C-ACE0-817056810CD0}" dt="2025-05-15T08:55:56.883" v="1" actId="14826"/>
          <ac:picMkLst>
            <pc:docMk/>
            <pc:sldMk cId="0" sldId="266"/>
            <ac:picMk id="35" creationId="{7100E78B-658C-208C-C454-561B22F7693E}"/>
          </ac:picMkLst>
        </pc:picChg>
      </pc:sldChg>
      <pc:sldChg chg="addSp modSp mod">
        <pc:chgData name="Annie Campagne" userId="5fb448d0-0076-4944-8ca6-6b61b409fa55" providerId="ADAL" clId="{B2BDADB2-6D89-414C-ACE0-817056810CD0}" dt="2025-05-15T08:58:25.625" v="25" actId="1076"/>
        <pc:sldMkLst>
          <pc:docMk/>
          <pc:sldMk cId="0" sldId="272"/>
        </pc:sldMkLst>
        <pc:spChg chg="mod">
          <ac:chgData name="Annie Campagne" userId="5fb448d0-0076-4944-8ca6-6b61b409fa55" providerId="ADAL" clId="{B2BDADB2-6D89-414C-ACE0-817056810CD0}" dt="2025-05-15T08:58:25.625" v="25" actId="1076"/>
          <ac:spMkLst>
            <pc:docMk/>
            <pc:sldMk cId="0" sldId="272"/>
            <ac:spMk id="42" creationId="{00000000-0000-0000-0000-000000000000}"/>
          </ac:spMkLst>
        </pc:spChg>
        <pc:spChg chg="add mod ord">
          <ac:chgData name="Annie Campagne" userId="5fb448d0-0076-4944-8ca6-6b61b409fa55" providerId="ADAL" clId="{B2BDADB2-6D89-414C-ACE0-817056810CD0}" dt="2025-05-15T08:56:34.475" v="6" actId="167"/>
          <ac:spMkLst>
            <pc:docMk/>
            <pc:sldMk cId="0" sldId="272"/>
            <ac:spMk id="43" creationId="{63E7F8FA-898E-5975-8C9E-D499ED568EB0}"/>
          </ac:spMkLst>
        </pc:spChg>
      </pc:sldChg>
      <pc:sldChg chg="modSp add mod">
        <pc:chgData name="Annie Campagne" userId="5fb448d0-0076-4944-8ca6-6b61b409fa55" providerId="ADAL" clId="{B2BDADB2-6D89-414C-ACE0-817056810CD0}" dt="2025-05-15T09:00:44.046" v="40"/>
        <pc:sldMkLst>
          <pc:docMk/>
          <pc:sldMk cId="0" sldId="273"/>
        </pc:sldMkLst>
        <pc:spChg chg="mod">
          <ac:chgData name="Annie Campagne" userId="5fb448d0-0076-4944-8ca6-6b61b409fa55" providerId="ADAL" clId="{B2BDADB2-6D89-414C-ACE0-817056810CD0}" dt="2025-05-15T09:00:16.057" v="37"/>
          <ac:spMkLst>
            <pc:docMk/>
            <pc:sldMk cId="0" sldId="273"/>
            <ac:spMk id="31" creationId="{00000000-0000-0000-0000-000000000000}"/>
          </ac:spMkLst>
        </pc:spChg>
        <pc:spChg chg="mod">
          <ac:chgData name="Annie Campagne" userId="5fb448d0-0076-4944-8ca6-6b61b409fa55" providerId="ADAL" clId="{B2BDADB2-6D89-414C-ACE0-817056810CD0}" dt="2025-05-15T09:00:23.314" v="38"/>
          <ac:spMkLst>
            <pc:docMk/>
            <pc:sldMk cId="0" sldId="273"/>
            <ac:spMk id="32" creationId="{00000000-0000-0000-0000-000000000000}"/>
          </ac:spMkLst>
        </pc:spChg>
        <pc:spChg chg="mod">
          <ac:chgData name="Annie Campagne" userId="5fb448d0-0076-4944-8ca6-6b61b409fa55" providerId="ADAL" clId="{B2BDADB2-6D89-414C-ACE0-817056810CD0}" dt="2025-05-15T09:00:32.403" v="39"/>
          <ac:spMkLst>
            <pc:docMk/>
            <pc:sldMk cId="0" sldId="273"/>
            <ac:spMk id="33" creationId="{00000000-0000-0000-0000-000000000000}"/>
          </ac:spMkLst>
        </pc:spChg>
        <pc:spChg chg="mod">
          <ac:chgData name="Annie Campagne" userId="5fb448d0-0076-4944-8ca6-6b61b409fa55" providerId="ADAL" clId="{B2BDADB2-6D89-414C-ACE0-817056810CD0}" dt="2025-05-15T08:59:31.200" v="32"/>
          <ac:spMkLst>
            <pc:docMk/>
            <pc:sldMk cId="0" sldId="273"/>
            <ac:spMk id="36" creationId="{00000000-0000-0000-0000-000000000000}"/>
          </ac:spMkLst>
        </pc:spChg>
        <pc:spChg chg="mod">
          <ac:chgData name="Annie Campagne" userId="5fb448d0-0076-4944-8ca6-6b61b409fa55" providerId="ADAL" clId="{B2BDADB2-6D89-414C-ACE0-817056810CD0}" dt="2025-05-15T08:59:50.617" v="34"/>
          <ac:spMkLst>
            <pc:docMk/>
            <pc:sldMk cId="0" sldId="273"/>
            <ac:spMk id="37" creationId="{00000000-0000-0000-0000-000000000000}"/>
          </ac:spMkLst>
        </pc:spChg>
        <pc:spChg chg="mod">
          <ac:chgData name="Annie Campagne" userId="5fb448d0-0076-4944-8ca6-6b61b409fa55" providerId="ADAL" clId="{B2BDADB2-6D89-414C-ACE0-817056810CD0}" dt="2025-05-15T08:59:21.632" v="31"/>
          <ac:spMkLst>
            <pc:docMk/>
            <pc:sldMk cId="0" sldId="273"/>
            <ac:spMk id="39" creationId="{00000000-0000-0000-0000-000000000000}"/>
          </ac:spMkLst>
        </pc:spChg>
        <pc:spChg chg="mod">
          <ac:chgData name="Annie Campagne" userId="5fb448d0-0076-4944-8ca6-6b61b409fa55" providerId="ADAL" clId="{B2BDADB2-6D89-414C-ACE0-817056810CD0}" dt="2025-05-15T08:59:06.609" v="30"/>
          <ac:spMkLst>
            <pc:docMk/>
            <pc:sldMk cId="0" sldId="273"/>
            <ac:spMk id="40" creationId="{00000000-0000-0000-0000-000000000000}"/>
          </ac:spMkLst>
        </pc:spChg>
        <pc:spChg chg="mod">
          <ac:chgData name="Annie Campagne" userId="5fb448d0-0076-4944-8ca6-6b61b409fa55" providerId="ADAL" clId="{B2BDADB2-6D89-414C-ACE0-817056810CD0}" dt="2025-05-15T08:59:40.652" v="33"/>
          <ac:spMkLst>
            <pc:docMk/>
            <pc:sldMk cId="0" sldId="273"/>
            <ac:spMk id="42" creationId="{00000000-0000-0000-0000-000000000000}"/>
          </ac:spMkLst>
        </pc:spChg>
        <pc:spChg chg="mod">
          <ac:chgData name="Annie Campagne" userId="5fb448d0-0076-4944-8ca6-6b61b409fa55" providerId="ADAL" clId="{B2BDADB2-6D89-414C-ACE0-817056810CD0}" dt="2025-05-15T09:00:44.046" v="40"/>
          <ac:spMkLst>
            <pc:docMk/>
            <pc:sldMk cId="0" sldId="273"/>
            <ac:spMk id="43" creationId="{00000000-0000-0000-0000-000000000000}"/>
          </ac:spMkLst>
        </pc:spChg>
        <pc:spChg chg="mod">
          <ac:chgData name="Annie Campagne" userId="5fb448d0-0076-4944-8ca6-6b61b409fa55" providerId="ADAL" clId="{B2BDADB2-6D89-414C-ACE0-817056810CD0}" dt="2025-05-15T09:00:01.802" v="36" actId="121"/>
          <ac:spMkLst>
            <pc:docMk/>
            <pc:sldMk cId="0" sldId="273"/>
            <ac:spMk id="45" creationId="{00000000-0000-0000-0000-000000000000}"/>
          </ac:spMkLst>
        </pc:spChg>
      </pc:sldChg>
    </pc:docChg>
  </pc:docChgLst>
  <pc:docChgLst>
    <pc:chgData name="Sylvie Ferrel" userId="23a25393-f83d-4815-9083-f383cdc75a16" providerId="ADAL" clId="{EA8357A6-EE11-414A-9119-E72C1B833FF3}"/>
    <pc:docChg chg="modSld">
      <pc:chgData name="Sylvie Ferrel" userId="23a25393-f83d-4815-9083-f383cdc75a16" providerId="ADAL" clId="{EA8357A6-EE11-414A-9119-E72C1B833FF3}" dt="2025-06-20T05:56:41.137" v="3" actId="20577"/>
      <pc:docMkLst>
        <pc:docMk/>
      </pc:docMkLst>
      <pc:sldChg chg="modSp mod">
        <pc:chgData name="Sylvie Ferrel" userId="23a25393-f83d-4815-9083-f383cdc75a16" providerId="ADAL" clId="{EA8357A6-EE11-414A-9119-E72C1B833FF3}" dt="2025-06-20T05:56:41.137" v="3" actId="20577"/>
        <pc:sldMkLst>
          <pc:docMk/>
          <pc:sldMk cId="0" sldId="269"/>
        </pc:sldMkLst>
        <pc:spChg chg="mod">
          <ac:chgData name="Sylvie Ferrel" userId="23a25393-f83d-4815-9083-f383cdc75a16" providerId="ADAL" clId="{EA8357A6-EE11-414A-9119-E72C1B833FF3}" dt="2025-06-20T05:56:41.137" v="3" actId="20577"/>
          <ac:spMkLst>
            <pc:docMk/>
            <pc:sldMk cId="0" sldId="269"/>
            <ac:spMk id="13" creationId="{00000000-0000-0000-0000-000000000000}"/>
          </ac:spMkLst>
        </pc:spChg>
      </pc:sldChg>
    </pc:docChg>
  </pc:docChgLst>
  <pc:docChgLst>
    <pc:chgData name="Benedicte Ojeda" userId="d8bcce6c-c8fa-43e1-b325-70b5589e1891" providerId="ADAL" clId="{53BF3018-4C9A-4DD4-B7D4-45DD5E413866}"/>
    <pc:docChg chg="modSld">
      <pc:chgData name="Benedicte Ojeda" userId="d8bcce6c-c8fa-43e1-b325-70b5589e1891" providerId="ADAL" clId="{53BF3018-4C9A-4DD4-B7D4-45DD5E413866}" dt="2025-06-20T06:11:24.935" v="5" actId="14100"/>
      <pc:docMkLst>
        <pc:docMk/>
      </pc:docMkLst>
      <pc:sldChg chg="modSp mod">
        <pc:chgData name="Benedicte Ojeda" userId="d8bcce6c-c8fa-43e1-b325-70b5589e1891" providerId="ADAL" clId="{53BF3018-4C9A-4DD4-B7D4-45DD5E413866}" dt="2025-06-20T06:11:24.935" v="5" actId="14100"/>
        <pc:sldMkLst>
          <pc:docMk/>
          <pc:sldMk cId="0" sldId="267"/>
        </pc:sldMkLst>
        <pc:spChg chg="mod">
          <ac:chgData name="Benedicte Ojeda" userId="d8bcce6c-c8fa-43e1-b325-70b5589e1891" providerId="ADAL" clId="{53BF3018-4C9A-4DD4-B7D4-45DD5E413866}" dt="2025-06-20T06:11:24.935" v="5" actId="14100"/>
          <ac:spMkLst>
            <pc:docMk/>
            <pc:sldMk cId="0" sldId="267"/>
            <ac:spMk id="32" creationId="{00000000-0000-0000-0000-000000000000}"/>
          </ac:spMkLst>
        </pc:spChg>
      </pc:sldChg>
      <pc:sldChg chg="modSp mod">
        <pc:chgData name="Benedicte Ojeda" userId="d8bcce6c-c8fa-43e1-b325-70b5589e1891" providerId="ADAL" clId="{53BF3018-4C9A-4DD4-B7D4-45DD5E413866}" dt="2025-06-20T06:11:19.174" v="4" actId="14100"/>
        <pc:sldMkLst>
          <pc:docMk/>
          <pc:sldMk cId="0" sldId="268"/>
        </pc:sldMkLst>
        <pc:spChg chg="mod">
          <ac:chgData name="Benedicte Ojeda" userId="d8bcce6c-c8fa-43e1-b325-70b5589e1891" providerId="ADAL" clId="{53BF3018-4C9A-4DD4-B7D4-45DD5E413866}" dt="2025-06-20T06:11:19.174" v="4" actId="14100"/>
          <ac:spMkLst>
            <pc:docMk/>
            <pc:sldMk cId="0" sldId="268"/>
            <ac:spMk id="23" creationId="{00000000-0000-0000-0000-000000000000}"/>
          </ac:spMkLst>
        </pc:spChg>
      </pc:sldChg>
      <pc:sldChg chg="modSp mod">
        <pc:chgData name="Benedicte Ojeda" userId="d8bcce6c-c8fa-43e1-b325-70b5589e1891" providerId="ADAL" clId="{53BF3018-4C9A-4DD4-B7D4-45DD5E413866}" dt="2025-06-20T06:11:10.629" v="3" actId="20577"/>
        <pc:sldMkLst>
          <pc:docMk/>
          <pc:sldMk cId="0" sldId="269"/>
        </pc:sldMkLst>
        <pc:spChg chg="mod">
          <ac:chgData name="Benedicte Ojeda" userId="d8bcce6c-c8fa-43e1-b325-70b5589e1891" providerId="ADAL" clId="{53BF3018-4C9A-4DD4-B7D4-45DD5E413866}" dt="2025-06-20T06:11:10.629" v="3" actId="20577"/>
          <ac:spMkLst>
            <pc:docMk/>
            <pc:sldMk cId="0" sldId="269"/>
            <ac:spMk id="10" creationId="{00000000-0000-0000-0000-000000000000}"/>
          </ac:spMkLst>
        </pc:spChg>
        <pc:spChg chg="mod">
          <ac:chgData name="Benedicte Ojeda" userId="d8bcce6c-c8fa-43e1-b325-70b5589e1891" providerId="ADAL" clId="{53BF3018-4C9A-4DD4-B7D4-45DD5E413866}" dt="2025-06-20T06:11:06.242" v="1" actId="14100"/>
          <ac:spMkLst>
            <pc:docMk/>
            <pc:sldMk cId="0" sldId="269"/>
            <ac:spMk id="11" creationId="{00000000-0000-0000-0000-000000000000}"/>
          </ac:spMkLst>
        </pc:spChg>
        <pc:spChg chg="mod">
          <ac:chgData name="Benedicte Ojeda" userId="d8bcce6c-c8fa-43e1-b325-70b5589e1891" providerId="ADAL" clId="{53BF3018-4C9A-4DD4-B7D4-45DD5E413866}" dt="2025-06-20T06:11:03.158" v="0" actId="14100"/>
          <ac:spMkLst>
            <pc:docMk/>
            <pc:sldMk cId="0" sldId="269"/>
            <ac:spMk id="13" creationId="{00000000-0000-0000-0000-000000000000}"/>
          </ac:spMkLst>
        </pc:spChg>
      </pc:sldChg>
    </pc:docChg>
  </pc:docChgLst>
  <pc:docChgLst>
    <pc:chgData name="Sylvie Ferrel" userId="S::sferrel@crouzet.com::23a25393-f83d-4815-9083-f383cdc75a16" providerId="AD" clId="Web-{215484B9-682C-3D7B-FEA9-A20321447BC0}"/>
    <pc:docChg chg="modSld">
      <pc:chgData name="Sylvie Ferrel" userId="S::sferrel@crouzet.com::23a25393-f83d-4815-9083-f383cdc75a16" providerId="AD" clId="Web-{215484B9-682C-3D7B-FEA9-A20321447BC0}" dt="2025-06-20T05:53:39.065" v="1" actId="1076"/>
      <pc:docMkLst>
        <pc:docMk/>
      </pc:docMkLst>
      <pc:sldChg chg="modSp">
        <pc:chgData name="Sylvie Ferrel" userId="S::sferrel@crouzet.com::23a25393-f83d-4815-9083-f383cdc75a16" providerId="AD" clId="Web-{215484B9-682C-3D7B-FEA9-A20321447BC0}" dt="2025-06-20T05:53:39.065" v="1" actId="1076"/>
        <pc:sldMkLst>
          <pc:docMk/>
          <pc:sldMk cId="0" sldId="269"/>
        </pc:sldMkLst>
        <pc:picChg chg="mod">
          <ac:chgData name="Sylvie Ferrel" userId="S::sferrel@crouzet.com::23a25393-f83d-4815-9083-f383cdc75a16" providerId="AD" clId="Web-{215484B9-682C-3D7B-FEA9-A20321447BC0}" dt="2025-06-20T05:53:39.065" v="1" actId="1076"/>
          <ac:picMkLst>
            <pc:docMk/>
            <pc:sldMk cId="0" sldId="269"/>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27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229.png"/><Relationship Id="rId18" Type="http://schemas.openxmlformats.org/officeDocument/2006/relationships/image" Target="../media/image234.png"/><Relationship Id="rId26" Type="http://schemas.openxmlformats.org/officeDocument/2006/relationships/image" Target="../media/image240.png"/><Relationship Id="rId3" Type="http://schemas.openxmlformats.org/officeDocument/2006/relationships/image" Target="../media/image220.png"/><Relationship Id="rId21" Type="http://schemas.openxmlformats.org/officeDocument/2006/relationships/image" Target="../media/image90.svg"/><Relationship Id="rId7" Type="http://schemas.openxmlformats.org/officeDocument/2006/relationships/image" Target="../media/image224.svg"/><Relationship Id="rId12" Type="http://schemas.openxmlformats.org/officeDocument/2006/relationships/image" Target="../media/image228.png"/><Relationship Id="rId17" Type="http://schemas.openxmlformats.org/officeDocument/2006/relationships/image" Target="../media/image233.png"/><Relationship Id="rId25" Type="http://schemas.openxmlformats.org/officeDocument/2006/relationships/image" Target="../media/image239.svg"/><Relationship Id="rId2" Type="http://schemas.openxmlformats.org/officeDocument/2006/relationships/notesSlide" Target="../notesSlides/notesSlide10.xml"/><Relationship Id="rId16" Type="http://schemas.openxmlformats.org/officeDocument/2006/relationships/image" Target="../media/image232.png"/><Relationship Id="rId20" Type="http://schemas.openxmlformats.org/officeDocument/2006/relationships/image" Target="../media/image89.png"/><Relationship Id="rId29" Type="http://schemas.openxmlformats.org/officeDocument/2006/relationships/image" Target="../media/image243.png"/><Relationship Id="rId1" Type="http://schemas.openxmlformats.org/officeDocument/2006/relationships/slideLayout" Target="../slideLayouts/slideLayout1.xml"/><Relationship Id="rId6" Type="http://schemas.openxmlformats.org/officeDocument/2006/relationships/image" Target="../media/image223.png"/><Relationship Id="rId11" Type="http://schemas.openxmlformats.org/officeDocument/2006/relationships/image" Target="../media/image227.png"/><Relationship Id="rId24" Type="http://schemas.openxmlformats.org/officeDocument/2006/relationships/image" Target="../media/image238.png"/><Relationship Id="rId5" Type="http://schemas.openxmlformats.org/officeDocument/2006/relationships/image" Target="../media/image222.png"/><Relationship Id="rId15" Type="http://schemas.openxmlformats.org/officeDocument/2006/relationships/image" Target="../media/image231.png"/><Relationship Id="rId23" Type="http://schemas.openxmlformats.org/officeDocument/2006/relationships/image" Target="../media/image237.svg"/><Relationship Id="rId28" Type="http://schemas.openxmlformats.org/officeDocument/2006/relationships/image" Target="../media/image242.png"/><Relationship Id="rId10" Type="http://schemas.openxmlformats.org/officeDocument/2006/relationships/image" Target="../media/image226.png"/><Relationship Id="rId19" Type="http://schemas.openxmlformats.org/officeDocument/2006/relationships/image" Target="../media/image235.svg"/><Relationship Id="rId4" Type="http://schemas.openxmlformats.org/officeDocument/2006/relationships/image" Target="../media/image221.png"/><Relationship Id="rId9" Type="http://schemas.openxmlformats.org/officeDocument/2006/relationships/image" Target="../media/image225.svg"/><Relationship Id="rId14" Type="http://schemas.openxmlformats.org/officeDocument/2006/relationships/image" Target="../media/image230.png"/><Relationship Id="rId22" Type="http://schemas.openxmlformats.org/officeDocument/2006/relationships/image" Target="../media/image236.png"/><Relationship Id="rId27" Type="http://schemas.openxmlformats.org/officeDocument/2006/relationships/image" Target="../media/image241.svg"/><Relationship Id="rId30" Type="http://schemas.openxmlformats.org/officeDocument/2006/relationships/image" Target="../media/image244.svg"/></Relationships>
</file>

<file path=ppt/slides/_rels/slide11.xml.rels><?xml version="1.0" encoding="UTF-8" standalone="yes"?>
<Relationships xmlns="http://schemas.openxmlformats.org/package/2006/relationships"><Relationship Id="rId8" Type="http://schemas.openxmlformats.org/officeDocument/2006/relationships/image" Target="../media/image224.svg"/><Relationship Id="rId13" Type="http://schemas.openxmlformats.org/officeDocument/2006/relationships/image" Target="../media/image167.png"/><Relationship Id="rId18" Type="http://schemas.openxmlformats.org/officeDocument/2006/relationships/image" Target="../media/image257.svg"/><Relationship Id="rId26" Type="http://schemas.openxmlformats.org/officeDocument/2006/relationships/image" Target="../media/image262.png"/><Relationship Id="rId3" Type="http://schemas.openxmlformats.org/officeDocument/2006/relationships/image" Target="../media/image245.png"/><Relationship Id="rId21" Type="http://schemas.openxmlformats.org/officeDocument/2006/relationships/image" Target="../media/image260.png"/><Relationship Id="rId7" Type="http://schemas.openxmlformats.org/officeDocument/2006/relationships/image" Target="../media/image223.png"/><Relationship Id="rId12" Type="http://schemas.openxmlformats.org/officeDocument/2006/relationships/image" Target="../media/image252.svg"/><Relationship Id="rId17" Type="http://schemas.openxmlformats.org/officeDocument/2006/relationships/image" Target="../media/image256.png"/><Relationship Id="rId25" Type="http://schemas.openxmlformats.org/officeDocument/2006/relationships/image" Target="../media/image97.png"/><Relationship Id="rId2" Type="http://schemas.openxmlformats.org/officeDocument/2006/relationships/notesSlide" Target="../notesSlides/notesSlide11.xml"/><Relationship Id="rId16" Type="http://schemas.openxmlformats.org/officeDocument/2006/relationships/image" Target="../media/image255.png"/><Relationship Id="rId20" Type="http://schemas.openxmlformats.org/officeDocument/2006/relationships/image" Target="../media/image259.png"/><Relationship Id="rId1" Type="http://schemas.openxmlformats.org/officeDocument/2006/relationships/slideLayout" Target="../slideLayouts/slideLayout1.xml"/><Relationship Id="rId6" Type="http://schemas.openxmlformats.org/officeDocument/2006/relationships/image" Target="../media/image248.svg"/><Relationship Id="rId11" Type="http://schemas.openxmlformats.org/officeDocument/2006/relationships/image" Target="../media/image251.png"/><Relationship Id="rId24" Type="http://schemas.openxmlformats.org/officeDocument/2006/relationships/image" Target="../media/image90.svg"/><Relationship Id="rId5" Type="http://schemas.openxmlformats.org/officeDocument/2006/relationships/image" Target="../media/image247.png"/><Relationship Id="rId15" Type="http://schemas.openxmlformats.org/officeDocument/2006/relationships/image" Target="../media/image254.png"/><Relationship Id="rId23" Type="http://schemas.openxmlformats.org/officeDocument/2006/relationships/image" Target="../media/image89.png"/><Relationship Id="rId10" Type="http://schemas.openxmlformats.org/officeDocument/2006/relationships/image" Target="../media/image250.svg"/><Relationship Id="rId19" Type="http://schemas.openxmlformats.org/officeDocument/2006/relationships/image" Target="../media/image258.png"/><Relationship Id="rId4" Type="http://schemas.openxmlformats.org/officeDocument/2006/relationships/image" Target="../media/image246.svg"/><Relationship Id="rId9" Type="http://schemas.openxmlformats.org/officeDocument/2006/relationships/image" Target="../media/image249.png"/><Relationship Id="rId14" Type="http://schemas.openxmlformats.org/officeDocument/2006/relationships/image" Target="../media/image253.svg"/><Relationship Id="rId22" Type="http://schemas.openxmlformats.org/officeDocument/2006/relationships/image" Target="../media/image261.svg"/><Relationship Id="rId27" Type="http://schemas.openxmlformats.org/officeDocument/2006/relationships/image" Target="../media/image263.svg"/></Relationships>
</file>

<file path=ppt/slides/_rels/slide12.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png"/><Relationship Id="rId18" Type="http://schemas.openxmlformats.org/officeDocument/2006/relationships/image" Target="../media/image279.svg"/><Relationship Id="rId3" Type="http://schemas.openxmlformats.org/officeDocument/2006/relationships/image" Target="../media/image264.jpeg"/><Relationship Id="rId21" Type="http://schemas.openxmlformats.org/officeDocument/2006/relationships/image" Target="../media/image282.svg"/><Relationship Id="rId7" Type="http://schemas.openxmlformats.org/officeDocument/2006/relationships/image" Target="../media/image268.png"/><Relationship Id="rId12" Type="http://schemas.openxmlformats.org/officeDocument/2006/relationships/image" Target="../media/image273.svg"/><Relationship Id="rId17" Type="http://schemas.openxmlformats.org/officeDocument/2006/relationships/image" Target="../media/image278.png"/><Relationship Id="rId2" Type="http://schemas.openxmlformats.org/officeDocument/2006/relationships/notesSlide" Target="../notesSlides/notesSlide12.xml"/><Relationship Id="rId16" Type="http://schemas.openxmlformats.org/officeDocument/2006/relationships/image" Target="../media/image277.svg"/><Relationship Id="rId20" Type="http://schemas.openxmlformats.org/officeDocument/2006/relationships/image" Target="../media/image281.png"/><Relationship Id="rId1" Type="http://schemas.openxmlformats.org/officeDocument/2006/relationships/slideLayout" Target="../slideLayouts/slideLayout1.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svg"/><Relationship Id="rId15" Type="http://schemas.openxmlformats.org/officeDocument/2006/relationships/image" Target="../media/image276.png"/><Relationship Id="rId10" Type="http://schemas.openxmlformats.org/officeDocument/2006/relationships/image" Target="../media/image271.png"/><Relationship Id="rId19" Type="http://schemas.openxmlformats.org/officeDocument/2006/relationships/image" Target="../media/image280.png"/><Relationship Id="rId4" Type="http://schemas.openxmlformats.org/officeDocument/2006/relationships/image" Target="../media/image265.png"/><Relationship Id="rId9" Type="http://schemas.openxmlformats.org/officeDocument/2006/relationships/image" Target="../media/image270.svg"/><Relationship Id="rId14" Type="http://schemas.openxmlformats.org/officeDocument/2006/relationships/image" Target="../media/image275.svg"/></Relationships>
</file>

<file path=ppt/slides/_rels/slide13.xml.rels><?xml version="1.0" encoding="UTF-8" standalone="yes"?>
<Relationships xmlns="http://schemas.openxmlformats.org/package/2006/relationships"><Relationship Id="rId8" Type="http://schemas.openxmlformats.org/officeDocument/2006/relationships/image" Target="../media/image287.svg"/><Relationship Id="rId13" Type="http://schemas.openxmlformats.org/officeDocument/2006/relationships/image" Target="../media/image292.png"/><Relationship Id="rId3" Type="http://schemas.openxmlformats.org/officeDocument/2006/relationships/image" Target="../media/image283.png"/><Relationship Id="rId7" Type="http://schemas.openxmlformats.org/officeDocument/2006/relationships/image" Target="../media/image286.png"/><Relationship Id="rId12" Type="http://schemas.openxmlformats.org/officeDocument/2006/relationships/image" Target="../media/image29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5.svg"/><Relationship Id="rId11" Type="http://schemas.openxmlformats.org/officeDocument/2006/relationships/image" Target="../media/image290.png"/><Relationship Id="rId5" Type="http://schemas.openxmlformats.org/officeDocument/2006/relationships/image" Target="../media/image167.png"/><Relationship Id="rId10" Type="http://schemas.openxmlformats.org/officeDocument/2006/relationships/image" Target="../media/image289.png"/><Relationship Id="rId4" Type="http://schemas.openxmlformats.org/officeDocument/2006/relationships/image" Target="../media/image284.svg"/><Relationship Id="rId9" Type="http://schemas.openxmlformats.org/officeDocument/2006/relationships/image" Target="../media/image288.png"/><Relationship Id="rId14" Type="http://schemas.openxmlformats.org/officeDocument/2006/relationships/image" Target="../media/image293.png"/></Relationships>
</file>

<file path=ppt/slides/_rels/slide14.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167.png"/><Relationship Id="rId7" Type="http://schemas.openxmlformats.org/officeDocument/2006/relationships/image" Target="../media/image29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6.svg"/><Relationship Id="rId5" Type="http://schemas.openxmlformats.org/officeDocument/2006/relationships/image" Target="../media/image295.png"/><Relationship Id="rId10" Type="http://schemas.openxmlformats.org/officeDocument/2006/relationships/image" Target="../media/image300.png"/><Relationship Id="rId4" Type="http://schemas.openxmlformats.org/officeDocument/2006/relationships/image" Target="../media/image294.svg"/><Relationship Id="rId9" Type="http://schemas.openxmlformats.org/officeDocument/2006/relationships/image" Target="../media/image299.png"/></Relationships>
</file>

<file path=ppt/slides/_rels/slide15.xml.rels><?xml version="1.0" encoding="UTF-8" standalone="yes"?>
<Relationships xmlns="http://schemas.openxmlformats.org/package/2006/relationships"><Relationship Id="rId8" Type="http://schemas.openxmlformats.org/officeDocument/2006/relationships/image" Target="../media/image305.svg"/><Relationship Id="rId3" Type="http://schemas.openxmlformats.org/officeDocument/2006/relationships/image" Target="../media/image1.jpeg"/><Relationship Id="rId7" Type="http://schemas.openxmlformats.org/officeDocument/2006/relationships/image" Target="../media/image304.png"/><Relationship Id="rId12" Type="http://schemas.openxmlformats.org/officeDocument/2006/relationships/image" Target="../media/image309.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3.png"/><Relationship Id="rId11" Type="http://schemas.openxmlformats.org/officeDocument/2006/relationships/image" Target="../media/image308.png"/><Relationship Id="rId5" Type="http://schemas.openxmlformats.org/officeDocument/2006/relationships/image" Target="../media/image302.png"/><Relationship Id="rId10" Type="http://schemas.openxmlformats.org/officeDocument/2006/relationships/image" Target="../media/image307.svg"/><Relationship Id="rId4" Type="http://schemas.openxmlformats.org/officeDocument/2006/relationships/image" Target="../media/image301.png"/><Relationship Id="rId9" Type="http://schemas.openxmlformats.org/officeDocument/2006/relationships/image" Target="../media/image306.png"/></Relationships>
</file>

<file path=ppt/slides/_rels/slide16.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9.png"/><Relationship Id="rId3" Type="http://schemas.openxmlformats.org/officeDocument/2006/relationships/image" Target="../media/image310.png"/><Relationship Id="rId7" Type="http://schemas.openxmlformats.org/officeDocument/2006/relationships/image" Target="../media/image314.png"/><Relationship Id="rId12" Type="http://schemas.openxmlformats.org/officeDocument/2006/relationships/image" Target="../media/image318.png"/><Relationship Id="rId17" Type="http://schemas.openxmlformats.org/officeDocument/2006/relationships/image" Target="../media/image321.png"/><Relationship Id="rId2" Type="http://schemas.openxmlformats.org/officeDocument/2006/relationships/notesSlide" Target="../notesSlides/notesSlide16.xml"/><Relationship Id="rId16" Type="http://schemas.openxmlformats.org/officeDocument/2006/relationships/image" Target="../media/image320.png"/><Relationship Id="rId1" Type="http://schemas.openxmlformats.org/officeDocument/2006/relationships/slideLayout" Target="../slideLayouts/slideLayout1.xml"/><Relationship Id="rId6" Type="http://schemas.openxmlformats.org/officeDocument/2006/relationships/image" Target="../media/image313.png"/><Relationship Id="rId11" Type="http://schemas.openxmlformats.org/officeDocument/2006/relationships/image" Target="../media/image317.png"/><Relationship Id="rId5" Type="http://schemas.openxmlformats.org/officeDocument/2006/relationships/image" Target="../media/image312.png"/><Relationship Id="rId15" Type="http://schemas.openxmlformats.org/officeDocument/2006/relationships/image" Target="../media/image305.svg"/><Relationship Id="rId10" Type="http://schemas.openxmlformats.org/officeDocument/2006/relationships/image" Target="../media/image316.png"/><Relationship Id="rId4" Type="http://schemas.openxmlformats.org/officeDocument/2006/relationships/image" Target="../media/image311.png"/><Relationship Id="rId9" Type="http://schemas.openxmlformats.org/officeDocument/2006/relationships/image" Target="../media/image315.svg"/><Relationship Id="rId14" Type="http://schemas.openxmlformats.org/officeDocument/2006/relationships/image" Target="../media/image304.png"/></Relationships>
</file>

<file path=ppt/slides/_rels/slide17.xml.rels><?xml version="1.0" encoding="UTF-8" standalone="yes"?>
<Relationships xmlns="http://schemas.openxmlformats.org/package/2006/relationships"><Relationship Id="rId8" Type="http://schemas.openxmlformats.org/officeDocument/2006/relationships/image" Target="../media/image326.png"/><Relationship Id="rId13" Type="http://schemas.openxmlformats.org/officeDocument/2006/relationships/image" Target="../media/image331.png"/><Relationship Id="rId18" Type="http://schemas.openxmlformats.org/officeDocument/2006/relationships/image" Target="../media/image336.png"/><Relationship Id="rId3" Type="http://schemas.openxmlformats.org/officeDocument/2006/relationships/image" Target="../media/image322.png"/><Relationship Id="rId7" Type="http://schemas.openxmlformats.org/officeDocument/2006/relationships/image" Target="../media/image325.png"/><Relationship Id="rId12" Type="http://schemas.openxmlformats.org/officeDocument/2006/relationships/image" Target="../media/image330.png"/><Relationship Id="rId17" Type="http://schemas.openxmlformats.org/officeDocument/2006/relationships/image" Target="../media/image335.png"/><Relationship Id="rId2" Type="http://schemas.openxmlformats.org/officeDocument/2006/relationships/notesSlide" Target="../notesSlides/notesSlide17.xml"/><Relationship Id="rId16" Type="http://schemas.openxmlformats.org/officeDocument/2006/relationships/image" Target="../media/image334.png"/><Relationship Id="rId1" Type="http://schemas.openxmlformats.org/officeDocument/2006/relationships/slideLayout" Target="../slideLayouts/slideLayout1.xml"/><Relationship Id="rId6" Type="http://schemas.openxmlformats.org/officeDocument/2006/relationships/image" Target="../media/image324.png"/><Relationship Id="rId11" Type="http://schemas.openxmlformats.org/officeDocument/2006/relationships/image" Target="../media/image329.png"/><Relationship Id="rId5" Type="http://schemas.openxmlformats.org/officeDocument/2006/relationships/image" Target="../media/image323.svg"/><Relationship Id="rId15" Type="http://schemas.openxmlformats.org/officeDocument/2006/relationships/image" Target="../media/image333.png"/><Relationship Id="rId10" Type="http://schemas.openxmlformats.org/officeDocument/2006/relationships/image" Target="../media/image328.png"/><Relationship Id="rId19" Type="http://schemas.openxmlformats.org/officeDocument/2006/relationships/image" Target="../media/image320.png"/><Relationship Id="rId4" Type="http://schemas.openxmlformats.org/officeDocument/2006/relationships/image" Target="../media/image308.png"/><Relationship Id="rId9" Type="http://schemas.openxmlformats.org/officeDocument/2006/relationships/image" Target="../media/image327.png"/><Relationship Id="rId14" Type="http://schemas.openxmlformats.org/officeDocument/2006/relationships/image" Target="../media/image332.png"/></Relationships>
</file>

<file path=ppt/slides/_rels/slide18.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1.jpeg"/><Relationship Id="rId7" Type="http://schemas.openxmlformats.org/officeDocument/2006/relationships/image" Target="../media/image340.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9.png"/><Relationship Id="rId5" Type="http://schemas.openxmlformats.org/officeDocument/2006/relationships/image" Target="../media/image338.svg"/><Relationship Id="rId10" Type="http://schemas.openxmlformats.org/officeDocument/2006/relationships/hyperlink" Target="https://www.crouzet.com/" TargetMode="External"/><Relationship Id="rId4" Type="http://schemas.openxmlformats.org/officeDocument/2006/relationships/image" Target="../media/image337.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18" Type="http://schemas.openxmlformats.org/officeDocument/2006/relationships/slide" Target="slide7.xml"/><Relationship Id="rId26" Type="http://schemas.openxmlformats.org/officeDocument/2006/relationships/image" Target="../media/image38.svg"/><Relationship Id="rId3" Type="http://schemas.openxmlformats.org/officeDocument/2006/relationships/image" Target="../media/image20.png"/><Relationship Id="rId21" Type="http://schemas.openxmlformats.org/officeDocument/2006/relationships/image" Target="../media/image35.svg"/><Relationship Id="rId7" Type="http://schemas.openxmlformats.org/officeDocument/2006/relationships/image" Target="../media/image24.png"/><Relationship Id="rId12" Type="http://schemas.openxmlformats.org/officeDocument/2006/relationships/slide" Target="slide5.xml"/><Relationship Id="rId17" Type="http://schemas.openxmlformats.org/officeDocument/2006/relationships/image" Target="../media/image32.png"/><Relationship Id="rId25"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slide" Target="slide12.xml"/><Relationship Id="rId5" Type="http://schemas.openxmlformats.org/officeDocument/2006/relationships/image" Target="../media/image22.png"/><Relationship Id="rId15" Type="http://schemas.openxmlformats.org/officeDocument/2006/relationships/slide" Target="slide6.xml"/><Relationship Id="rId23" Type="http://schemas.openxmlformats.org/officeDocument/2006/relationships/image" Target="../media/image36.png"/><Relationship Id="rId28" Type="http://schemas.openxmlformats.org/officeDocument/2006/relationships/image" Target="../media/image40.svg"/><Relationship Id="rId10" Type="http://schemas.openxmlformats.org/officeDocument/2006/relationships/image" Target="../media/image27.svg"/><Relationship Id="rId19" Type="http://schemas.openxmlformats.org/officeDocument/2006/relationships/image" Target="../media/image33.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0.svg"/><Relationship Id="rId22" Type="http://schemas.openxmlformats.org/officeDocument/2006/relationships/slide" Target="slide10.xml"/><Relationship Id="rId27"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svg"/><Relationship Id="rId26" Type="http://schemas.openxmlformats.org/officeDocument/2006/relationships/image" Target="../media/image64.png"/><Relationship Id="rId3" Type="http://schemas.openxmlformats.org/officeDocument/2006/relationships/image" Target="../media/image41.jpeg"/><Relationship Id="rId21" Type="http://schemas.openxmlformats.org/officeDocument/2006/relationships/image" Target="../media/image59.png"/><Relationship Id="rId7" Type="http://schemas.openxmlformats.org/officeDocument/2006/relationships/image" Target="../media/image45.svg"/><Relationship Id="rId12" Type="http://schemas.openxmlformats.org/officeDocument/2006/relationships/image" Target="../media/image50.jpe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3.xml"/><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sv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sv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svg"/></Relationships>
</file>

<file path=ppt/slides/_rels/slide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26.png"/><Relationship Id="rId26" Type="http://schemas.openxmlformats.org/officeDocument/2006/relationships/slide" Target="slide9.xml"/><Relationship Id="rId3" Type="http://schemas.openxmlformats.org/officeDocument/2006/relationships/image" Target="../media/image1.jpeg"/><Relationship Id="rId21" Type="http://schemas.openxmlformats.org/officeDocument/2006/relationships/image" Target="../media/image82.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slide" Target="slide7.xml"/><Relationship Id="rId2" Type="http://schemas.openxmlformats.org/officeDocument/2006/relationships/notesSlide" Target="../notesSlides/notesSlide4.xml"/><Relationship Id="rId16" Type="http://schemas.openxmlformats.org/officeDocument/2006/relationships/image" Target="../media/image78.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svg"/><Relationship Id="rId24" Type="http://schemas.openxmlformats.org/officeDocument/2006/relationships/slide" Target="slide6.xml"/><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slide" Target="slide5.xml"/><Relationship Id="rId28" Type="http://schemas.openxmlformats.org/officeDocument/2006/relationships/slide" Target="slide11.xml"/><Relationship Id="rId10" Type="http://schemas.openxmlformats.org/officeDocument/2006/relationships/image" Target="../media/image72.png"/><Relationship Id="rId19" Type="http://schemas.openxmlformats.org/officeDocument/2006/relationships/image" Target="../media/image80.sv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svg"/><Relationship Id="rId22" Type="http://schemas.openxmlformats.org/officeDocument/2006/relationships/image" Target="../media/image83.jpeg"/><Relationship Id="rId27" Type="http://schemas.openxmlformats.org/officeDocument/2006/relationships/slide" Target="slide10.xml"/></Relationships>
</file>

<file path=ppt/slides/_rels/slide5.xml.rels><?xml version="1.0" encoding="UTF-8" standalone="yes"?>
<Relationships xmlns="http://schemas.openxmlformats.org/package/2006/relationships"><Relationship Id="rId13" Type="http://schemas.openxmlformats.org/officeDocument/2006/relationships/image" Target="../media/image94.svg"/><Relationship Id="rId18" Type="http://schemas.openxmlformats.org/officeDocument/2006/relationships/image" Target="../media/image99.svg"/><Relationship Id="rId26" Type="http://schemas.openxmlformats.org/officeDocument/2006/relationships/image" Target="../media/image107.sv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3.png"/><Relationship Id="rId2" Type="http://schemas.openxmlformats.org/officeDocument/2006/relationships/notesSlide" Target="../notesSlides/notesSlide5.xml"/><Relationship Id="rId16" Type="http://schemas.openxmlformats.org/officeDocument/2006/relationships/image" Target="../media/image97.png"/><Relationship Id="rId20" Type="http://schemas.openxmlformats.org/officeDocument/2006/relationships/image" Target="../media/image101.sv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svg"/><Relationship Id="rId24" Type="http://schemas.openxmlformats.org/officeDocument/2006/relationships/image" Target="../media/image105.svg"/><Relationship Id="rId32" Type="http://schemas.openxmlformats.org/officeDocument/2006/relationships/image" Target="../media/image112.png"/><Relationship Id="rId5" Type="http://schemas.openxmlformats.org/officeDocument/2006/relationships/image" Target="../media/image86.png"/><Relationship Id="rId15" Type="http://schemas.openxmlformats.org/officeDocument/2006/relationships/image" Target="../media/image96.svg"/><Relationship Id="rId23" Type="http://schemas.openxmlformats.org/officeDocument/2006/relationships/image" Target="../media/image104.png"/><Relationship Id="rId28" Type="http://schemas.openxmlformats.org/officeDocument/2006/relationships/image" Target="../media/image109.sv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1.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 Id="rId22" Type="http://schemas.openxmlformats.org/officeDocument/2006/relationships/image" Target="../media/image103.svg"/><Relationship Id="rId27" Type="http://schemas.openxmlformats.org/officeDocument/2006/relationships/image" Target="../media/image108.png"/><Relationship Id="rId30" Type="http://schemas.openxmlformats.org/officeDocument/2006/relationships/image" Target="../media/image110.svg"/><Relationship Id="rId8" Type="http://schemas.openxmlformats.org/officeDocument/2006/relationships/image" Target="../media/image89.png"/></Relationships>
</file>

<file path=ppt/slides/_rels/slide6.xml.rels><?xml version="1.0" encoding="UTF-8" standalone="yes"?>
<Relationships xmlns="http://schemas.openxmlformats.org/package/2006/relationships"><Relationship Id="rId13" Type="http://schemas.openxmlformats.org/officeDocument/2006/relationships/image" Target="../media/image124.png"/><Relationship Id="rId18" Type="http://schemas.openxmlformats.org/officeDocument/2006/relationships/image" Target="../media/image129.png"/><Relationship Id="rId26" Type="http://schemas.openxmlformats.org/officeDocument/2006/relationships/image" Target="../media/image89.png"/><Relationship Id="rId39" Type="http://schemas.openxmlformats.org/officeDocument/2006/relationships/image" Target="../media/image146.svg"/><Relationship Id="rId21" Type="http://schemas.openxmlformats.org/officeDocument/2006/relationships/image" Target="../media/image132.png"/><Relationship Id="rId34" Type="http://schemas.openxmlformats.org/officeDocument/2006/relationships/image" Target="../media/image141.sv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8.svg"/><Relationship Id="rId25" Type="http://schemas.openxmlformats.org/officeDocument/2006/relationships/image" Target="../media/image136.svg"/><Relationship Id="rId33" Type="http://schemas.openxmlformats.org/officeDocument/2006/relationships/image" Target="../media/image140.png"/><Relationship Id="rId38" Type="http://schemas.openxmlformats.org/officeDocument/2006/relationships/image" Target="../media/image145.png"/><Relationship Id="rId2" Type="http://schemas.openxmlformats.org/officeDocument/2006/relationships/notesSlide" Target="../notesSlides/notesSlide6.xml"/><Relationship Id="rId16" Type="http://schemas.openxmlformats.org/officeDocument/2006/relationships/image" Target="../media/image127.png"/><Relationship Id="rId20" Type="http://schemas.openxmlformats.org/officeDocument/2006/relationships/image" Target="../media/image131.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17.jpeg"/><Relationship Id="rId11" Type="http://schemas.openxmlformats.org/officeDocument/2006/relationships/image" Target="../media/image122.png"/><Relationship Id="rId24" Type="http://schemas.openxmlformats.org/officeDocument/2006/relationships/image" Target="../media/image135.png"/><Relationship Id="rId32" Type="http://schemas.openxmlformats.org/officeDocument/2006/relationships/image" Target="../media/image139.png"/><Relationship Id="rId37" Type="http://schemas.openxmlformats.org/officeDocument/2006/relationships/image" Target="../media/image144.png"/><Relationship Id="rId5" Type="http://schemas.openxmlformats.org/officeDocument/2006/relationships/image" Target="../media/image116.svg"/><Relationship Id="rId15" Type="http://schemas.openxmlformats.org/officeDocument/2006/relationships/image" Target="../media/image126.png"/><Relationship Id="rId23" Type="http://schemas.openxmlformats.org/officeDocument/2006/relationships/image" Target="../media/image134.svg"/><Relationship Id="rId28" Type="http://schemas.openxmlformats.org/officeDocument/2006/relationships/image" Target="../media/image97.png"/><Relationship Id="rId36" Type="http://schemas.openxmlformats.org/officeDocument/2006/relationships/image" Target="../media/image143.svg"/><Relationship Id="rId10" Type="http://schemas.openxmlformats.org/officeDocument/2006/relationships/image" Target="../media/image121.png"/><Relationship Id="rId19" Type="http://schemas.openxmlformats.org/officeDocument/2006/relationships/image" Target="../media/image130.png"/><Relationship Id="rId31" Type="http://schemas.openxmlformats.org/officeDocument/2006/relationships/image" Target="../media/image138.pn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svg"/><Relationship Id="rId22" Type="http://schemas.openxmlformats.org/officeDocument/2006/relationships/image" Target="../media/image133.png"/><Relationship Id="rId27" Type="http://schemas.openxmlformats.org/officeDocument/2006/relationships/image" Target="../media/image90.svg"/><Relationship Id="rId30" Type="http://schemas.openxmlformats.org/officeDocument/2006/relationships/image" Target="../media/image137.svg"/><Relationship Id="rId35" Type="http://schemas.openxmlformats.org/officeDocument/2006/relationships/image" Target="../media/image142.png"/><Relationship Id="rId8" Type="http://schemas.openxmlformats.org/officeDocument/2006/relationships/image" Target="../media/image119.png"/><Relationship Id="rId3" Type="http://schemas.openxmlformats.org/officeDocument/2006/relationships/image" Target="../media/image114.png"/></Relationships>
</file>

<file path=ppt/slides/_rels/slide7.xml.rels><?xml version="1.0" encoding="UTF-8" standalone="yes"?>
<Relationships xmlns="http://schemas.openxmlformats.org/package/2006/relationships"><Relationship Id="rId13" Type="http://schemas.openxmlformats.org/officeDocument/2006/relationships/image" Target="../media/image157.png"/><Relationship Id="rId18" Type="http://schemas.openxmlformats.org/officeDocument/2006/relationships/image" Target="../media/image162.svg"/><Relationship Id="rId26" Type="http://schemas.openxmlformats.org/officeDocument/2006/relationships/image" Target="../media/image170.png"/><Relationship Id="rId39" Type="http://schemas.openxmlformats.org/officeDocument/2006/relationships/image" Target="../media/image183.svg"/><Relationship Id="rId21" Type="http://schemas.openxmlformats.org/officeDocument/2006/relationships/image" Target="../media/image165.png"/><Relationship Id="rId34" Type="http://schemas.openxmlformats.org/officeDocument/2006/relationships/image" Target="../media/image178.png"/><Relationship Id="rId42" Type="http://schemas.openxmlformats.org/officeDocument/2006/relationships/image" Target="../media/image186.png"/><Relationship Id="rId7" Type="http://schemas.openxmlformats.org/officeDocument/2006/relationships/image" Target="../media/image151.svg"/><Relationship Id="rId2" Type="http://schemas.openxmlformats.org/officeDocument/2006/relationships/notesSlide" Target="../notesSlides/notesSlide7.xml"/><Relationship Id="rId16" Type="http://schemas.openxmlformats.org/officeDocument/2006/relationships/image" Target="../media/image160.svg"/><Relationship Id="rId20" Type="http://schemas.openxmlformats.org/officeDocument/2006/relationships/image" Target="../media/image164.png"/><Relationship Id="rId29" Type="http://schemas.openxmlformats.org/officeDocument/2006/relationships/image" Target="../media/image173.svg"/><Relationship Id="rId41" Type="http://schemas.openxmlformats.org/officeDocument/2006/relationships/image" Target="../media/image185.svg"/><Relationship Id="rId1" Type="http://schemas.openxmlformats.org/officeDocument/2006/relationships/slideLayout" Target="../slideLayouts/slideLayout1.xml"/><Relationship Id="rId6" Type="http://schemas.openxmlformats.org/officeDocument/2006/relationships/image" Target="../media/image150.png"/><Relationship Id="rId11" Type="http://schemas.openxmlformats.org/officeDocument/2006/relationships/image" Target="../media/image155.png"/><Relationship Id="rId24" Type="http://schemas.openxmlformats.org/officeDocument/2006/relationships/image" Target="../media/image168.svg"/><Relationship Id="rId32" Type="http://schemas.openxmlformats.org/officeDocument/2006/relationships/image" Target="../media/image176.png"/><Relationship Id="rId37" Type="http://schemas.openxmlformats.org/officeDocument/2006/relationships/image" Target="../media/image181.svg"/><Relationship Id="rId40" Type="http://schemas.openxmlformats.org/officeDocument/2006/relationships/image" Target="../media/image184.png"/><Relationship Id="rId5" Type="http://schemas.openxmlformats.org/officeDocument/2006/relationships/image" Target="../media/image149.png"/><Relationship Id="rId15" Type="http://schemas.openxmlformats.org/officeDocument/2006/relationships/image" Target="../media/image159.png"/><Relationship Id="rId23" Type="http://schemas.openxmlformats.org/officeDocument/2006/relationships/image" Target="../media/image167.png"/><Relationship Id="rId28" Type="http://schemas.openxmlformats.org/officeDocument/2006/relationships/image" Target="../media/image172.png"/><Relationship Id="rId36" Type="http://schemas.openxmlformats.org/officeDocument/2006/relationships/image" Target="../media/image180.png"/><Relationship Id="rId10" Type="http://schemas.openxmlformats.org/officeDocument/2006/relationships/image" Target="../media/image154.svg"/><Relationship Id="rId19" Type="http://schemas.openxmlformats.org/officeDocument/2006/relationships/image" Target="../media/image163.png"/><Relationship Id="rId31" Type="http://schemas.openxmlformats.org/officeDocument/2006/relationships/image" Target="../media/image175.svg"/><Relationship Id="rId4" Type="http://schemas.openxmlformats.org/officeDocument/2006/relationships/image" Target="../media/image148.svg"/><Relationship Id="rId9" Type="http://schemas.openxmlformats.org/officeDocument/2006/relationships/image" Target="../media/image153.png"/><Relationship Id="rId14" Type="http://schemas.openxmlformats.org/officeDocument/2006/relationships/image" Target="../media/image158.svg"/><Relationship Id="rId22" Type="http://schemas.openxmlformats.org/officeDocument/2006/relationships/image" Target="../media/image166.png"/><Relationship Id="rId27" Type="http://schemas.openxmlformats.org/officeDocument/2006/relationships/image" Target="../media/image171.svg"/><Relationship Id="rId30" Type="http://schemas.openxmlformats.org/officeDocument/2006/relationships/image" Target="../media/image174.png"/><Relationship Id="rId35" Type="http://schemas.openxmlformats.org/officeDocument/2006/relationships/image" Target="../media/image179.png"/><Relationship Id="rId43" Type="http://schemas.openxmlformats.org/officeDocument/2006/relationships/image" Target="../media/image187.svg"/><Relationship Id="rId8" Type="http://schemas.openxmlformats.org/officeDocument/2006/relationships/image" Target="../media/image152.png"/><Relationship Id="rId3" Type="http://schemas.openxmlformats.org/officeDocument/2006/relationships/image" Target="../media/image147.png"/><Relationship Id="rId12" Type="http://schemas.openxmlformats.org/officeDocument/2006/relationships/image" Target="../media/image156.svg"/><Relationship Id="rId17" Type="http://schemas.openxmlformats.org/officeDocument/2006/relationships/image" Target="../media/image161.png"/><Relationship Id="rId25" Type="http://schemas.openxmlformats.org/officeDocument/2006/relationships/image" Target="../media/image169.png"/><Relationship Id="rId33" Type="http://schemas.openxmlformats.org/officeDocument/2006/relationships/image" Target="../media/image177.svg"/><Relationship Id="rId38" Type="http://schemas.openxmlformats.org/officeDocument/2006/relationships/image" Target="../media/image182.png"/></Relationships>
</file>

<file path=ppt/slides/_rels/slide8.xml.rels><?xml version="1.0" encoding="UTF-8" standalone="yes"?>
<Relationships xmlns="http://schemas.openxmlformats.org/package/2006/relationships"><Relationship Id="rId13" Type="http://schemas.openxmlformats.org/officeDocument/2006/relationships/image" Target="../media/image155.png"/><Relationship Id="rId18" Type="http://schemas.openxmlformats.org/officeDocument/2006/relationships/image" Target="../media/image160.svg"/><Relationship Id="rId26" Type="http://schemas.openxmlformats.org/officeDocument/2006/relationships/image" Target="../media/image194.svg"/><Relationship Id="rId39" Type="http://schemas.openxmlformats.org/officeDocument/2006/relationships/image" Target="../media/image181.svg"/><Relationship Id="rId21" Type="http://schemas.openxmlformats.org/officeDocument/2006/relationships/image" Target="../media/image163.png"/><Relationship Id="rId34" Type="http://schemas.openxmlformats.org/officeDocument/2006/relationships/image" Target="../media/image176.png"/><Relationship Id="rId42" Type="http://schemas.openxmlformats.org/officeDocument/2006/relationships/image" Target="../media/image184.png"/><Relationship Id="rId7" Type="http://schemas.openxmlformats.org/officeDocument/2006/relationships/image" Target="../media/image151.svg"/><Relationship Id="rId2" Type="http://schemas.openxmlformats.org/officeDocument/2006/relationships/notesSlide" Target="../notesSlides/notesSlide8.xml"/><Relationship Id="rId16" Type="http://schemas.openxmlformats.org/officeDocument/2006/relationships/image" Target="../media/image158.svg"/><Relationship Id="rId29" Type="http://schemas.openxmlformats.org/officeDocument/2006/relationships/image" Target="../media/image171.svg"/><Relationship Id="rId1" Type="http://schemas.openxmlformats.org/officeDocument/2006/relationships/slideLayout" Target="../slideLayouts/slideLayout1.xml"/><Relationship Id="rId6" Type="http://schemas.openxmlformats.org/officeDocument/2006/relationships/image" Target="../media/image150.png"/><Relationship Id="rId11" Type="http://schemas.openxmlformats.org/officeDocument/2006/relationships/image" Target="../media/image153.png"/><Relationship Id="rId24" Type="http://schemas.openxmlformats.org/officeDocument/2006/relationships/image" Target="../media/image166.png"/><Relationship Id="rId32" Type="http://schemas.openxmlformats.org/officeDocument/2006/relationships/image" Target="../media/image196.png"/><Relationship Id="rId37" Type="http://schemas.openxmlformats.org/officeDocument/2006/relationships/image" Target="../media/image199.png"/><Relationship Id="rId40" Type="http://schemas.openxmlformats.org/officeDocument/2006/relationships/image" Target="../media/image182.png"/><Relationship Id="rId45" Type="http://schemas.openxmlformats.org/officeDocument/2006/relationships/image" Target="../media/image200.svg"/><Relationship Id="rId5" Type="http://schemas.openxmlformats.org/officeDocument/2006/relationships/image" Target="../media/image188.png"/><Relationship Id="rId15" Type="http://schemas.openxmlformats.org/officeDocument/2006/relationships/image" Target="../media/image157.png"/><Relationship Id="rId23" Type="http://schemas.openxmlformats.org/officeDocument/2006/relationships/image" Target="../media/image193.png"/><Relationship Id="rId28" Type="http://schemas.openxmlformats.org/officeDocument/2006/relationships/image" Target="../media/image170.png"/><Relationship Id="rId36" Type="http://schemas.openxmlformats.org/officeDocument/2006/relationships/image" Target="../media/image198.png"/><Relationship Id="rId10" Type="http://schemas.openxmlformats.org/officeDocument/2006/relationships/image" Target="../media/image191.png"/><Relationship Id="rId19" Type="http://schemas.openxmlformats.org/officeDocument/2006/relationships/image" Target="../media/image161.png"/><Relationship Id="rId31" Type="http://schemas.openxmlformats.org/officeDocument/2006/relationships/image" Target="../media/image173.svg"/><Relationship Id="rId44" Type="http://schemas.openxmlformats.org/officeDocument/2006/relationships/image" Target="../media/image186.png"/><Relationship Id="rId4" Type="http://schemas.openxmlformats.org/officeDocument/2006/relationships/image" Target="../media/image148.svg"/><Relationship Id="rId9" Type="http://schemas.openxmlformats.org/officeDocument/2006/relationships/image" Target="../media/image190.svg"/><Relationship Id="rId14" Type="http://schemas.openxmlformats.org/officeDocument/2006/relationships/image" Target="../media/image156.svg"/><Relationship Id="rId22" Type="http://schemas.openxmlformats.org/officeDocument/2006/relationships/image" Target="../media/image192.png"/><Relationship Id="rId27" Type="http://schemas.openxmlformats.org/officeDocument/2006/relationships/image" Target="../media/image195.png"/><Relationship Id="rId30" Type="http://schemas.openxmlformats.org/officeDocument/2006/relationships/image" Target="../media/image172.png"/><Relationship Id="rId35" Type="http://schemas.openxmlformats.org/officeDocument/2006/relationships/image" Target="../media/image177.svg"/><Relationship Id="rId43" Type="http://schemas.openxmlformats.org/officeDocument/2006/relationships/image" Target="../media/image185.svg"/><Relationship Id="rId8" Type="http://schemas.openxmlformats.org/officeDocument/2006/relationships/image" Target="../media/image189.png"/><Relationship Id="rId3" Type="http://schemas.openxmlformats.org/officeDocument/2006/relationships/image" Target="../media/image147.png"/><Relationship Id="rId12" Type="http://schemas.openxmlformats.org/officeDocument/2006/relationships/image" Target="../media/image154.svg"/><Relationship Id="rId17" Type="http://schemas.openxmlformats.org/officeDocument/2006/relationships/image" Target="../media/image159.png"/><Relationship Id="rId25" Type="http://schemas.openxmlformats.org/officeDocument/2006/relationships/image" Target="../media/image26.png"/><Relationship Id="rId33" Type="http://schemas.openxmlformats.org/officeDocument/2006/relationships/image" Target="../media/image197.svg"/><Relationship Id="rId38" Type="http://schemas.openxmlformats.org/officeDocument/2006/relationships/image" Target="../media/image180.png"/><Relationship Id="rId46" Type="http://schemas.openxmlformats.org/officeDocument/2006/relationships/image" Target="../media/image201.png"/><Relationship Id="rId20" Type="http://schemas.openxmlformats.org/officeDocument/2006/relationships/image" Target="../media/image162.svg"/><Relationship Id="rId41" Type="http://schemas.openxmlformats.org/officeDocument/2006/relationships/image" Target="../media/image183.svg"/></Relationships>
</file>

<file path=ppt/slides/_rels/slide9.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1.svg"/><Relationship Id="rId18" Type="http://schemas.openxmlformats.org/officeDocument/2006/relationships/image" Target="../media/image216.png"/><Relationship Id="rId3" Type="http://schemas.openxmlformats.org/officeDocument/2006/relationships/image" Target="../media/image202.png"/><Relationship Id="rId21" Type="http://schemas.openxmlformats.org/officeDocument/2006/relationships/image" Target="../media/image219.svg"/><Relationship Id="rId7" Type="http://schemas.openxmlformats.org/officeDocument/2006/relationships/image" Target="../media/image206.png"/><Relationship Id="rId12" Type="http://schemas.openxmlformats.org/officeDocument/2006/relationships/image" Target="../media/image210.png"/><Relationship Id="rId17" Type="http://schemas.openxmlformats.org/officeDocument/2006/relationships/image" Target="../media/image215.svg"/><Relationship Id="rId2" Type="http://schemas.openxmlformats.org/officeDocument/2006/relationships/notesSlide" Target="../notesSlides/notesSlide9.xml"/><Relationship Id="rId16" Type="http://schemas.openxmlformats.org/officeDocument/2006/relationships/image" Target="../media/image214.png"/><Relationship Id="rId20" Type="http://schemas.openxmlformats.org/officeDocument/2006/relationships/image" Target="../media/image218.png"/><Relationship Id="rId1" Type="http://schemas.openxmlformats.org/officeDocument/2006/relationships/slideLayout" Target="../slideLayouts/slideLayout1.xml"/><Relationship Id="rId6" Type="http://schemas.openxmlformats.org/officeDocument/2006/relationships/image" Target="../media/image205.png"/><Relationship Id="rId11" Type="http://schemas.openxmlformats.org/officeDocument/2006/relationships/image" Target="../media/image209.svg"/><Relationship Id="rId5" Type="http://schemas.openxmlformats.org/officeDocument/2006/relationships/image" Target="../media/image204.png"/><Relationship Id="rId15" Type="http://schemas.openxmlformats.org/officeDocument/2006/relationships/image" Target="../media/image213.svg"/><Relationship Id="rId10" Type="http://schemas.openxmlformats.org/officeDocument/2006/relationships/image" Target="../media/image167.png"/><Relationship Id="rId19" Type="http://schemas.openxmlformats.org/officeDocument/2006/relationships/image" Target="../media/image217.svg"/><Relationship Id="rId4" Type="http://schemas.openxmlformats.org/officeDocument/2006/relationships/image" Target="../media/image203.svg"/><Relationship Id="rId9" Type="http://schemas.openxmlformats.org/officeDocument/2006/relationships/image" Target="../media/image208.png"/><Relationship Id="rId14" Type="http://schemas.openxmlformats.org/officeDocument/2006/relationships/image" Target="../media/image212.png"/></Relationships>
</file>

<file path=ppt/slides/slide1.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1" descr="preencoded.png"/>
          <p:cNvPicPr>
            <a:picLocks noGrp="1" noRot="1" noChangeAspect="1" noMove="1" noResize="1" noEditPoints="1" noAdjustHandles="1" noChangeArrowheads="1" noChangeShapeType="1" noCrop="1"/>
          </p:cNvPicPr>
          <p:nvPr/>
        </p:nvPicPr>
        <p:blipFill>
          <a:blip r:embed="rId3"/>
          <a:srcRect/>
          <a:stretch/>
        </p:blipFill>
        <p:spPr>
          <a:xfrm>
            <a:off x="0" y="0"/>
            <a:ext cx="18288000" cy="10287000"/>
          </a:xfrm>
          <a:prstGeom prst="rect">
            <a:avLst/>
          </a:prstGeom>
        </p:spPr>
      </p:pic>
      <p:pic>
        <p:nvPicPr>
          <p:cNvPr id="3" name="Ellipse 39" descr="preencoded.png"/>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4700588" y="0"/>
            <a:ext cx="6019807" cy="8863013"/>
          </a:xfrm>
          <a:prstGeom prst="rect">
            <a:avLst/>
          </a:prstGeom>
        </p:spPr>
      </p:pic>
      <p:pic>
        <p:nvPicPr>
          <p:cNvPr id="4" name="Ellipse 40"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96976" y="0"/>
            <a:ext cx="2362209" cy="504047"/>
          </a:xfrm>
          <a:prstGeom prst="rect">
            <a:avLst/>
          </a:prstGeom>
        </p:spPr>
      </p:pic>
      <p:pic>
        <p:nvPicPr>
          <p:cNvPr id="5" name="Ellipse 41"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487802" y="6533880"/>
            <a:ext cx="976795" cy="1258183"/>
          </a:xfrm>
          <a:prstGeom prst="rect">
            <a:avLst/>
          </a:prstGeom>
        </p:spPr>
      </p:pic>
      <p:pic>
        <p:nvPicPr>
          <p:cNvPr id="6" name="Ellipse 42" descr="preencoded.png"/>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0" y="0"/>
            <a:ext cx="12206288" cy="10287000"/>
          </a:xfrm>
          <a:prstGeom prst="rect">
            <a:avLst/>
          </a:prstGeom>
        </p:spPr>
      </p:pic>
      <p:pic>
        <p:nvPicPr>
          <p:cNvPr id="7" name="Ellipse 43" descr="preencoded.png"/>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rcRect/>
          <a:stretch/>
        </p:blipFill>
        <p:spPr>
          <a:xfrm>
            <a:off x="9867900" y="0"/>
            <a:ext cx="8420100" cy="10287000"/>
          </a:xfrm>
          <a:prstGeom prst="rect">
            <a:avLst/>
          </a:prstGeom>
        </p:spPr>
      </p:pic>
      <p:pic>
        <p:nvPicPr>
          <p:cNvPr id="8" name="Ellipse 44" descr="preencoded.png"/>
          <p:cNvPicPr>
            <a:picLocks noGrp="1" noRot="1" noChangeAspect="1" noMove="1" noResize="1" noEditPoints="1" noAdjustHandles="1" noChangeArrowheads="1" noChangeShapeType="1" noCrop="1"/>
          </p:cNvPicPr>
          <p:nvPr/>
        </p:nvPicPr>
        <p:blipFill>
          <a:blip r:embed="rId14">
            <a:extLst>
              <a:ext uri="{96DAC541-7B7A-43D3-8B79-37D633B846F1}">
                <asvg:svgBlip xmlns:asvg="http://schemas.microsoft.com/office/drawing/2016/SVG/main" r:embed="rId15"/>
              </a:ext>
            </a:extLst>
          </a:blip>
          <a:srcRect/>
          <a:stretch/>
        </p:blipFill>
        <p:spPr>
          <a:xfrm>
            <a:off x="0" y="0"/>
            <a:ext cx="1671638" cy="9510713"/>
          </a:xfrm>
          <a:prstGeom prst="rect">
            <a:avLst/>
          </a:prstGeom>
        </p:spPr>
      </p:pic>
      <p:pic>
        <p:nvPicPr>
          <p:cNvPr id="9" name="Group 26" descr="preencoded.png"/>
          <p:cNvPicPr>
            <a:picLocks noChangeAspect="1"/>
          </p:cNvPicPr>
          <p:nvPr/>
        </p:nvPicPr>
        <p:blipFill>
          <a:blip r:embed="rId16"/>
          <a:srcRect/>
          <a:stretch/>
        </p:blipFill>
        <p:spPr>
          <a:xfrm>
            <a:off x="8334375" y="3486150"/>
            <a:ext cx="7515225" cy="2847975"/>
          </a:xfrm>
          <a:prstGeom prst="rect">
            <a:avLst/>
          </a:prstGeom>
        </p:spPr>
      </p:pic>
      <p:pic>
        <p:nvPicPr>
          <p:cNvPr id="10" name="Group 24" descr="preencoded.png"/>
          <p:cNvPicPr>
            <a:picLocks noChangeAspect="1"/>
          </p:cNvPicPr>
          <p:nvPr/>
        </p:nvPicPr>
        <p:blipFill>
          <a:blip r:embed="rId17"/>
          <a:srcRect/>
          <a:stretch/>
        </p:blipFill>
        <p:spPr>
          <a:xfrm>
            <a:off x="2228850" y="1647825"/>
            <a:ext cx="5753100" cy="6719888"/>
          </a:xfrm>
          <a:prstGeom prst="rect">
            <a:avLst/>
          </a:prstGeom>
        </p:spPr>
      </p:pic>
      <p:pic>
        <p:nvPicPr>
          <p:cNvPr id="11" name="Group 56"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8334375" y="9286875"/>
            <a:ext cx="1619250" cy="323850"/>
          </a:xfrm>
          <a:prstGeom prst="rect">
            <a:avLst/>
          </a:prstGeom>
        </p:spPr>
      </p:pic>
      <p:pic>
        <p:nvPicPr>
          <p:cNvPr id="12" name="Rectangle 56" descr="preencoded.png"/>
          <p:cNvPicPr>
            <a:picLocks noChangeAspect="1"/>
          </p:cNvPicPr>
          <p:nvPr/>
        </p:nvPicPr>
        <p:blipFill>
          <a:blip r:embed="rId20"/>
          <a:srcRect/>
          <a:stretch/>
        </p:blipFill>
        <p:spPr>
          <a:xfrm>
            <a:off x="800100" y="10096500"/>
            <a:ext cx="16659225" cy="190500"/>
          </a:xfrm>
          <a:prstGeom prst="rect">
            <a:avLst/>
          </a:prstGeom>
        </p:spPr>
      </p:pic>
      <p:pic>
        <p:nvPicPr>
          <p:cNvPr id="13" name="Group 42" descr="preencoded.png"/>
          <p:cNvPicPr>
            <a:picLocks noChangeAspect="1"/>
          </p:cNvPicPr>
          <p:nvPr/>
        </p:nvPicPr>
        <p:blipFill>
          <a:blip r:embed="rId21"/>
          <a:srcRect/>
          <a:stretch/>
        </p:blipFill>
        <p:spPr>
          <a:xfrm>
            <a:off x="16716375" y="676275"/>
            <a:ext cx="742950" cy="323850"/>
          </a:xfrm>
          <a:prstGeom prst="rect">
            <a:avLst/>
          </a:prstGeom>
        </p:spPr>
      </p:pic>
      <p:sp>
        <p:nvSpPr>
          <p:cNvPr id="14" name="The New"/>
          <p:cNvSpPr/>
          <p:nvPr/>
        </p:nvSpPr>
        <p:spPr>
          <a:xfrm>
            <a:off x="8334375" y="3486150"/>
            <a:ext cx="7534275" cy="1619250"/>
          </a:xfrm>
          <a:prstGeom prst="rect">
            <a:avLst/>
          </a:prstGeom>
          <a:noFill/>
          <a:ln/>
        </p:spPr>
        <p:txBody>
          <a:bodyPr wrap="square" lIns="0" tIns="0" rIns="0" bIns="0" rtlCol="0" anchor="t"/>
          <a:lstStyle/>
          <a:p>
            <a:pPr marL="0" indent="0" algn="l">
              <a:lnSpc>
                <a:spcPts val="12750"/>
              </a:lnSpc>
              <a:buNone/>
            </a:pPr>
            <a:r>
              <a:rPr lang="en-US" sz="9600">
                <a:solidFill>
                  <a:srgbClr val="1E4691"/>
                </a:solidFill>
                <a:latin typeface="Exo" pitchFamily="34" charset="0"/>
                <a:ea typeface="Exo" pitchFamily="34" charset="-122"/>
                <a:cs typeface="Exo" pitchFamily="34" charset="-120"/>
              </a:rPr>
              <a:t>The New</a:t>
            </a:r>
            <a:endParaRPr lang="en-US" sz="9600"/>
          </a:p>
        </p:txBody>
      </p:sp>
      <p:sp>
        <p:nvSpPr>
          <p:cNvPr id="15" name="Millenium"/>
          <p:cNvSpPr/>
          <p:nvPr/>
        </p:nvSpPr>
        <p:spPr>
          <a:xfrm>
            <a:off x="9172575" y="4638675"/>
            <a:ext cx="6324600" cy="1695450"/>
          </a:xfrm>
          <a:prstGeom prst="rect">
            <a:avLst/>
          </a:prstGeom>
          <a:noFill/>
          <a:ln/>
        </p:spPr>
        <p:txBody>
          <a:bodyPr wrap="square" lIns="0" tIns="0" rIns="0" bIns="0" rtlCol="0" anchor="t"/>
          <a:lstStyle/>
          <a:p>
            <a:pPr marL="0" indent="0" algn="l">
              <a:lnSpc>
                <a:spcPts val="13343"/>
              </a:lnSpc>
              <a:buNone/>
            </a:pPr>
            <a:r>
              <a:rPr lang="en-US" sz="10675" i="1">
                <a:solidFill>
                  <a:srgbClr val="005AD8"/>
                </a:solidFill>
                <a:latin typeface="Helvetica Bold Oblique" pitchFamily="34" charset="0"/>
                <a:ea typeface="Helvetica Bold Oblique" pitchFamily="34" charset="-122"/>
                <a:cs typeface="Helvetica Bold Oblique" pitchFamily="34" charset="-120"/>
              </a:rPr>
              <a:t>Millenium</a:t>
            </a:r>
            <a:endParaRPr lang="en-US" sz="10675"/>
          </a:p>
        </p:txBody>
      </p:sp>
      <p:sp>
        <p:nvSpPr>
          <p:cNvPr id="16" name="default_name"/>
          <p:cNvSpPr/>
          <p:nvPr/>
        </p:nvSpPr>
        <p:spPr>
          <a:xfrm>
            <a:off x="15563850" y="4638675"/>
            <a:ext cx="314325" cy="428625"/>
          </a:xfrm>
          <a:prstGeom prst="rect">
            <a:avLst/>
          </a:prstGeom>
          <a:noFill/>
          <a:ln/>
        </p:spPr>
        <p:txBody>
          <a:bodyPr wrap="square" lIns="0" tIns="0" rIns="0" bIns="0" rtlCol="0" anchor="t"/>
          <a:lstStyle/>
          <a:p>
            <a:pPr marL="0" indent="0" algn="l">
              <a:lnSpc>
                <a:spcPts val="3317"/>
              </a:lnSpc>
              <a:buNone/>
            </a:pPr>
            <a:r>
              <a:rPr lang="en-US" sz="2654" i="1">
                <a:solidFill>
                  <a:srgbClr val="2882FF"/>
                </a:solidFill>
                <a:latin typeface="Exo SemiBold Italic" pitchFamily="34" charset="0"/>
                <a:ea typeface="Exo SemiBold Italic" pitchFamily="34" charset="-122"/>
                <a:cs typeface="Exo SemiBold Italic" pitchFamily="34" charset="-120"/>
              </a:rPr>
              <a:t>®</a:t>
            </a:r>
            <a:endParaRPr lang="en-US" sz="2654"/>
          </a:p>
        </p:txBody>
      </p:sp>
      <p:sp>
        <p:nvSpPr>
          <p:cNvPr id="17" name="name_2025"/>
          <p:cNvSpPr/>
          <p:nvPr/>
        </p:nvSpPr>
        <p:spPr>
          <a:xfrm>
            <a:off x="16830675" y="725398"/>
            <a:ext cx="523875" cy="266700"/>
          </a:xfrm>
          <a:prstGeom prst="rect">
            <a:avLst/>
          </a:prstGeom>
          <a:noFill/>
          <a:ln/>
        </p:spPr>
        <p:txBody>
          <a:bodyPr wrap="square" lIns="0" tIns="0" rIns="0" bIns="0" rtlCol="0" anchor="t"/>
          <a:lstStyle/>
          <a:p>
            <a:pPr marL="0" indent="0" algn="ctr">
              <a:lnSpc>
                <a:spcPts val="2100"/>
              </a:lnSpc>
              <a:buNone/>
            </a:pPr>
            <a:r>
              <a:rPr lang="en-US" sz="1591" b="1" kern="0" spc="17">
                <a:solidFill>
                  <a:srgbClr val="FFFFFF"/>
                </a:solidFill>
                <a:latin typeface="Exo Bold" pitchFamily="34" charset="0"/>
                <a:ea typeface="Exo Bold" pitchFamily="34" charset="-122"/>
                <a:cs typeface="Exo Bold" pitchFamily="34" charset="-120"/>
              </a:rPr>
              <a:t>2025</a:t>
            </a:r>
            <a:endParaRPr lang="en-US" sz="159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31" name="object 18">
            <a:extLst>
              <a:ext uri="{FF2B5EF4-FFF2-40B4-BE49-F238E27FC236}">
                <a16:creationId xmlns:a16="http://schemas.microsoft.com/office/drawing/2014/main" id="{2AA36740-2824-AFDB-B33A-7458272F5F94}"/>
              </a:ext>
            </a:extLst>
          </p:cNvPr>
          <p:cNvSpPr/>
          <p:nvPr/>
        </p:nvSpPr>
        <p:spPr>
          <a:xfrm>
            <a:off x="17442000" y="703897"/>
            <a:ext cx="31750" cy="1125855"/>
          </a:xfrm>
          <a:custGeom>
            <a:avLst/>
            <a:gdLst/>
            <a:ahLst/>
            <a:cxnLst/>
            <a:rect l="l" t="t" r="r" b="b"/>
            <a:pathLst>
              <a:path w="31750" h="1125855">
                <a:moveTo>
                  <a:pt x="31412" y="0"/>
                </a:moveTo>
                <a:lnTo>
                  <a:pt x="0" y="0"/>
                </a:lnTo>
                <a:lnTo>
                  <a:pt x="0" y="1125620"/>
                </a:lnTo>
                <a:lnTo>
                  <a:pt x="31412" y="1125620"/>
                </a:lnTo>
                <a:lnTo>
                  <a:pt x="31412" y="0"/>
                </a:lnTo>
                <a:close/>
              </a:path>
            </a:pathLst>
          </a:custGeom>
          <a:solidFill>
            <a:srgbClr val="1E4691"/>
          </a:solidFill>
        </p:spPr>
        <p:txBody>
          <a:bodyPr wrap="square" lIns="0" tIns="0" rIns="0" bIns="0" rtlCol="0"/>
          <a:lstStyle/>
          <a:p>
            <a:endParaRPr/>
          </a:p>
        </p:txBody>
      </p:sp>
      <p:pic>
        <p:nvPicPr>
          <p:cNvPr id="2" name="Vector 63" descr="preencoded.png"/>
          <p:cNvPicPr>
            <a:picLocks noGrp="1" noRot="1" noChangeAspect="1" noMove="1" noResize="1" noEditPoints="1" noAdjustHandles="1" noChangeArrowheads="1" noChangeShapeType="1" noCrop="1"/>
          </p:cNvPicPr>
          <p:nvPr/>
        </p:nvPicPr>
        <p:blipFill>
          <a:blip r:embed="rId3"/>
          <a:srcRect/>
          <a:stretch/>
        </p:blipFill>
        <p:spPr>
          <a:xfrm>
            <a:off x="0" y="0"/>
            <a:ext cx="18212858" cy="8373959"/>
          </a:xfrm>
          <a:prstGeom prst="rect">
            <a:avLst/>
          </a:prstGeom>
        </p:spPr>
      </p:pic>
      <p:pic>
        <p:nvPicPr>
          <p:cNvPr id="3" name="Vector 64" descr="preencoded.png"/>
          <p:cNvPicPr>
            <a:picLocks noGrp="1" noRot="1" noChangeAspect="1" noMove="1" noResize="1" noEditPoints="1" noAdjustHandles="1" noChangeArrowheads="1" noChangeShapeType="1" noCrop="1"/>
          </p:cNvPicPr>
          <p:nvPr/>
        </p:nvPicPr>
        <p:blipFill>
          <a:blip r:embed="rId4"/>
          <a:srcRect/>
          <a:stretch/>
        </p:blipFill>
        <p:spPr>
          <a:xfrm>
            <a:off x="0" y="0"/>
            <a:ext cx="6659034" cy="10287000"/>
          </a:xfrm>
          <a:prstGeom prst="rect">
            <a:avLst/>
          </a:prstGeom>
        </p:spPr>
      </p:pic>
      <p:pic>
        <p:nvPicPr>
          <p:cNvPr id="4" name="Vector 65" descr="preencoded.png"/>
          <p:cNvPicPr>
            <a:picLocks noGrp="1" noRot="1" noChangeAspect="1" noMove="1" noResize="1" noEditPoints="1" noAdjustHandles="1" noChangeArrowheads="1" noChangeShapeType="1" noCrop="1"/>
          </p:cNvPicPr>
          <p:nvPr/>
        </p:nvPicPr>
        <p:blipFill>
          <a:blip r:embed="rId5"/>
          <a:srcRect/>
          <a:stretch/>
        </p:blipFill>
        <p:spPr>
          <a:xfrm>
            <a:off x="0" y="0"/>
            <a:ext cx="3563409" cy="4506809"/>
          </a:xfrm>
          <a:prstGeom prst="rect">
            <a:avLst/>
          </a:prstGeom>
        </p:spPr>
      </p:pic>
      <p:pic>
        <p:nvPicPr>
          <p:cNvPr id="5" name="Rectangle 57" descr="preencoded.png"/>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9715500" y="2562225"/>
            <a:ext cx="7486650" cy="3381375"/>
          </a:xfrm>
          <a:prstGeom prst="rect">
            <a:avLst/>
          </a:prstGeom>
        </p:spPr>
      </p:pic>
      <p:pic>
        <p:nvPicPr>
          <p:cNvPr id="6" name="Logo Crouzet"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334375" y="9286875"/>
            <a:ext cx="1619250" cy="323850"/>
          </a:xfrm>
          <a:prstGeom prst="rect">
            <a:avLst/>
          </a:prstGeom>
        </p:spPr>
      </p:pic>
      <p:pic>
        <p:nvPicPr>
          <p:cNvPr id="7" name="Rectangle 56" descr="preencoded.png"/>
          <p:cNvPicPr>
            <a:picLocks noChangeAspect="1"/>
          </p:cNvPicPr>
          <p:nvPr/>
        </p:nvPicPr>
        <p:blipFill>
          <a:blip r:embed="rId10"/>
          <a:srcRect/>
          <a:stretch/>
        </p:blipFill>
        <p:spPr>
          <a:xfrm>
            <a:off x="800100" y="10096500"/>
            <a:ext cx="16659225" cy="190500"/>
          </a:xfrm>
          <a:prstGeom prst="rect">
            <a:avLst/>
          </a:prstGeom>
        </p:spPr>
      </p:pic>
      <p:pic>
        <p:nvPicPr>
          <p:cNvPr id="8" name="Group 46" descr="preencoded.png"/>
          <p:cNvPicPr>
            <a:picLocks noChangeAspect="1"/>
          </p:cNvPicPr>
          <p:nvPr/>
        </p:nvPicPr>
        <p:blipFill>
          <a:blip r:embed="rId11"/>
          <a:srcRect/>
          <a:stretch/>
        </p:blipFill>
        <p:spPr>
          <a:xfrm>
            <a:off x="17249775" y="1038225"/>
            <a:ext cx="419100" cy="419100"/>
          </a:xfrm>
          <a:prstGeom prst="rect">
            <a:avLst/>
          </a:prstGeom>
        </p:spPr>
      </p:pic>
      <p:pic>
        <p:nvPicPr>
          <p:cNvPr id="9" name="Mill_45_01 1" descr="preencoded.png"/>
          <p:cNvPicPr>
            <a:picLocks noChangeAspect="1"/>
          </p:cNvPicPr>
          <p:nvPr/>
        </p:nvPicPr>
        <p:blipFill>
          <a:blip r:embed="rId12"/>
          <a:srcRect/>
          <a:stretch/>
        </p:blipFill>
        <p:spPr>
          <a:xfrm>
            <a:off x="1800225" y="3390900"/>
            <a:ext cx="4781550" cy="4886325"/>
          </a:xfrm>
          <a:prstGeom prst="rect">
            <a:avLst/>
          </a:prstGeom>
        </p:spPr>
      </p:pic>
      <p:pic>
        <p:nvPicPr>
          <p:cNvPr id="10" name="Vector 66" descr="preencoded.png"/>
          <p:cNvPicPr>
            <a:picLocks noChangeAspect="1"/>
          </p:cNvPicPr>
          <p:nvPr/>
        </p:nvPicPr>
        <p:blipFill>
          <a:blip r:embed="rId13"/>
          <a:srcRect/>
          <a:stretch/>
        </p:blipFill>
        <p:spPr>
          <a:xfrm>
            <a:off x="3952875" y="5286375"/>
            <a:ext cx="1485900" cy="1647825"/>
          </a:xfrm>
          <a:prstGeom prst="rect">
            <a:avLst/>
          </a:prstGeom>
        </p:spPr>
      </p:pic>
      <p:pic>
        <p:nvPicPr>
          <p:cNvPr id="11" name="Vector 25" descr="preencoded.png"/>
          <p:cNvPicPr>
            <a:picLocks noChangeAspect="1"/>
          </p:cNvPicPr>
          <p:nvPr/>
        </p:nvPicPr>
        <p:blipFill>
          <a:blip r:embed="rId14"/>
          <a:srcRect/>
          <a:stretch/>
        </p:blipFill>
        <p:spPr>
          <a:xfrm>
            <a:off x="3952875" y="5286375"/>
            <a:ext cx="1457325" cy="1619250"/>
          </a:xfrm>
          <a:prstGeom prst="rect">
            <a:avLst/>
          </a:prstGeom>
        </p:spPr>
      </p:pic>
      <p:pic>
        <p:nvPicPr>
          <p:cNvPr id="12" name="Vector 27" descr="preencoded.png"/>
          <p:cNvPicPr>
            <a:picLocks noChangeAspect="1"/>
          </p:cNvPicPr>
          <p:nvPr/>
        </p:nvPicPr>
        <p:blipFill>
          <a:blip r:embed="rId15"/>
          <a:srcRect/>
          <a:stretch/>
        </p:blipFill>
        <p:spPr>
          <a:xfrm>
            <a:off x="4524375" y="5448300"/>
            <a:ext cx="1771650" cy="1962150"/>
          </a:xfrm>
          <a:prstGeom prst="rect">
            <a:avLst/>
          </a:prstGeom>
        </p:spPr>
      </p:pic>
      <p:pic>
        <p:nvPicPr>
          <p:cNvPr id="13" name="Vector 29" descr="preencoded.png"/>
          <p:cNvPicPr>
            <a:picLocks noChangeAspect="1"/>
          </p:cNvPicPr>
          <p:nvPr/>
        </p:nvPicPr>
        <p:blipFill>
          <a:blip r:embed="rId16"/>
          <a:srcRect/>
          <a:stretch/>
        </p:blipFill>
        <p:spPr>
          <a:xfrm>
            <a:off x="5334000" y="5648325"/>
            <a:ext cx="2076450" cy="2305050"/>
          </a:xfrm>
          <a:prstGeom prst="rect">
            <a:avLst/>
          </a:prstGeom>
        </p:spPr>
      </p:pic>
      <p:pic>
        <p:nvPicPr>
          <p:cNvPr id="14" name="Vector 4" descr="preencoded.png"/>
          <p:cNvPicPr>
            <a:picLocks noChangeAspect="1"/>
          </p:cNvPicPr>
          <p:nvPr/>
        </p:nvPicPr>
        <p:blipFill>
          <a:blip r:embed="rId17"/>
          <a:srcRect/>
          <a:stretch/>
        </p:blipFill>
        <p:spPr>
          <a:xfrm>
            <a:off x="1585913" y="8177213"/>
            <a:ext cx="4295775" cy="1304925"/>
          </a:xfrm>
          <a:prstGeom prst="rect">
            <a:avLst/>
          </a:prstGeom>
        </p:spPr>
      </p:pic>
      <p:pic>
        <p:nvPicPr>
          <p:cNvPr id="15" name="illu_ethernet"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0353675" y="5219700"/>
            <a:ext cx="1152525" cy="1485900"/>
          </a:xfrm>
          <a:prstGeom prst="rect">
            <a:avLst/>
          </a:prstGeom>
        </p:spPr>
      </p:pic>
      <p:pic>
        <p:nvPicPr>
          <p:cNvPr id="16" name="Group 5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1687175" y="5781675"/>
            <a:ext cx="1390650" cy="285750"/>
          </a:xfrm>
          <a:prstGeom prst="rect">
            <a:avLst/>
          </a:prstGeom>
        </p:spPr>
      </p:pic>
      <p:pic>
        <p:nvPicPr>
          <p:cNvPr id="17" name="Vector 61"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6716713" y="2782891"/>
            <a:ext cx="463550" cy="2425694"/>
          </a:xfrm>
          <a:prstGeom prst="rect">
            <a:avLst/>
          </a:prstGeom>
        </p:spPr>
      </p:pic>
      <p:pic>
        <p:nvPicPr>
          <p:cNvPr id="18" name="Group 55"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2762250" y="1943100"/>
            <a:ext cx="914400" cy="381000"/>
          </a:xfrm>
          <a:prstGeom prst="rect">
            <a:avLst/>
          </a:prstGeom>
        </p:spPr>
      </p:pic>
      <p:pic>
        <p:nvPicPr>
          <p:cNvPr id="19" name="Group 56"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2058650" y="7715250"/>
            <a:ext cx="428625" cy="180975"/>
          </a:xfrm>
          <a:prstGeom prst="rect">
            <a:avLst/>
          </a:prstGeom>
        </p:spPr>
      </p:pic>
      <p:pic>
        <p:nvPicPr>
          <p:cNvPr id="20" name="Group 95" descr="preencoded.png"/>
          <p:cNvPicPr>
            <a:picLocks noChangeAspect="1"/>
          </p:cNvPicPr>
          <p:nvPr/>
        </p:nvPicPr>
        <p:blipFill>
          <a:blip r:embed="rId28"/>
          <a:srcRect/>
          <a:stretch/>
        </p:blipFill>
        <p:spPr>
          <a:xfrm>
            <a:off x="14039850" y="5219700"/>
            <a:ext cx="2543175" cy="2676525"/>
          </a:xfrm>
          <a:prstGeom prst="rect">
            <a:avLst/>
          </a:prstGeom>
        </p:spPr>
      </p:pic>
      <p:pic>
        <p:nvPicPr>
          <p:cNvPr id="21" name="Group 117"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0287000" y="2981325"/>
            <a:ext cx="2809875" cy="1143000"/>
          </a:xfrm>
          <a:prstGeom prst="rect">
            <a:avLst/>
          </a:prstGeom>
        </p:spPr>
      </p:pic>
      <p:sp>
        <p:nvSpPr>
          <p:cNvPr id="22" name="Improved visualization"/>
          <p:cNvSpPr/>
          <p:nvPr/>
        </p:nvSpPr>
        <p:spPr>
          <a:xfrm>
            <a:off x="11239500" y="1133475"/>
            <a:ext cx="5705475" cy="638175"/>
          </a:xfrm>
          <a:prstGeom prst="rect">
            <a:avLst/>
          </a:prstGeom>
          <a:noFill/>
          <a:ln/>
        </p:spPr>
        <p:txBody>
          <a:bodyPr wrap="square" lIns="0" tIns="0" rIns="0" bIns="0" rtlCol="0" anchor="t"/>
          <a:lstStyle/>
          <a:p>
            <a:pPr marL="0" indent="0" algn="r">
              <a:lnSpc>
                <a:spcPts val="5025"/>
              </a:lnSpc>
              <a:buNone/>
            </a:pPr>
            <a:r>
              <a:rPr lang="en-US" sz="4050" b="1" kern="0" spc="39">
                <a:solidFill>
                  <a:srgbClr val="1E4691"/>
                </a:solidFill>
                <a:latin typeface="Exo Bold" pitchFamily="34" charset="0"/>
                <a:ea typeface="Exo Bold" pitchFamily="34" charset="-122"/>
                <a:cs typeface="Exo Bold" pitchFamily="34" charset="-120"/>
              </a:rPr>
              <a:t>Improved visualization</a:t>
            </a:r>
            <a:endParaRPr lang="en-US" sz="4050"/>
          </a:p>
        </p:txBody>
      </p:sp>
      <p:sp>
        <p:nvSpPr>
          <p:cNvPr id="23" name="display specifications"/>
          <p:cNvSpPr/>
          <p:nvPr/>
        </p:nvSpPr>
        <p:spPr>
          <a:xfrm>
            <a:off x="13354050" y="628650"/>
            <a:ext cx="3590925" cy="638175"/>
          </a:xfrm>
          <a:prstGeom prst="rect">
            <a:avLst/>
          </a:prstGeom>
          <a:noFill/>
          <a:ln/>
        </p:spPr>
        <p:txBody>
          <a:bodyPr wrap="square" lIns="0" tIns="0" rIns="0" bIns="0" rtlCol="0" anchor="t"/>
          <a:lstStyle/>
          <a:p>
            <a:pPr marL="0" indent="0" algn="r">
              <a:lnSpc>
                <a:spcPts val="5025"/>
              </a:lnSpc>
              <a:buNone/>
            </a:pPr>
            <a:r>
              <a:rPr lang="en-US" sz="2400" b="1">
                <a:solidFill>
                  <a:srgbClr val="1E4691"/>
                </a:solidFill>
                <a:latin typeface="Source Sans Pro Bold" pitchFamily="34" charset="0"/>
                <a:ea typeface="Source Sans Pro Bold" pitchFamily="34" charset="-122"/>
                <a:cs typeface="Source Sans Pro Bold" pitchFamily="34" charset="-120"/>
              </a:rPr>
              <a:t>DISPLAY SPECIFICATIONS</a:t>
            </a:r>
            <a:endParaRPr lang="en-US" sz="2400"/>
          </a:p>
        </p:txBody>
      </p:sp>
      <p:sp>
        <p:nvSpPr>
          <p:cNvPr id="24" name="name_5"/>
          <p:cNvSpPr/>
          <p:nvPr/>
        </p:nvSpPr>
        <p:spPr>
          <a:xfrm>
            <a:off x="17364075" y="1188000"/>
            <a:ext cx="190500" cy="209550"/>
          </a:xfrm>
          <a:prstGeom prst="rect">
            <a:avLst/>
          </a:prstGeom>
          <a:noFill/>
          <a:ln/>
        </p:spPr>
        <p:txBody>
          <a:bodyPr wrap="square" lIns="0" tIns="0" rIns="0" bIns="0" rtlCol="0" anchor="t"/>
          <a:lstStyle/>
          <a:p>
            <a:pPr marL="0" indent="0" algn="l">
              <a:lnSpc>
                <a:spcPts val="1602"/>
              </a:lnSpc>
              <a:buNone/>
            </a:pPr>
            <a:r>
              <a:rPr lang="en-US" sz="2025" i="1" kern="0" spc="12">
                <a:solidFill>
                  <a:srgbClr val="FFFFFF"/>
                </a:solidFill>
                <a:latin typeface="Exo Bold Italic" pitchFamily="34" charset="0"/>
                <a:ea typeface="Exo Bold Italic" pitchFamily="34" charset="-122"/>
                <a:cs typeface="Exo Bold Italic" pitchFamily="34" charset="-120"/>
              </a:rPr>
              <a:t>5</a:t>
            </a:r>
            <a:endParaRPr lang="en-US" sz="2025"/>
          </a:p>
        </p:txBody>
      </p:sp>
      <p:sp>
        <p:nvSpPr>
          <p:cNvPr id="25" name="name_6 lines 24 charactersline 3 colors"/>
          <p:cNvSpPr/>
          <p:nvPr/>
        </p:nvSpPr>
        <p:spPr>
          <a:xfrm>
            <a:off x="10782300" y="6953250"/>
            <a:ext cx="2219325" cy="1000125"/>
          </a:xfrm>
          <a:prstGeom prst="rect">
            <a:avLst/>
          </a:prstGeom>
          <a:noFill/>
          <a:ln/>
        </p:spPr>
        <p:txBody>
          <a:bodyPr wrap="square" lIns="0" tIns="0" rIns="0" bIns="0" rtlCol="0" anchor="t"/>
          <a:lstStyle/>
          <a:p>
            <a:pPr marL="0" indent="0" algn="l">
              <a:lnSpc>
                <a:spcPts val="2625"/>
              </a:lnSpc>
              <a:buNone/>
            </a:pPr>
            <a:r>
              <a:rPr lang="en-US" sz="1800" b="1">
                <a:solidFill>
                  <a:srgbClr val="2882FF"/>
                </a:solidFill>
                <a:latin typeface="Source Sans Pro Bold" pitchFamily="34" charset="0"/>
                <a:ea typeface="Source Sans Pro Bold" pitchFamily="34" charset="-122"/>
                <a:cs typeface="Source Sans Pro Bold" pitchFamily="34" charset="-120"/>
              </a:rPr>
              <a:t>6 lines
24 characters/line
3 colors</a:t>
            </a:r>
            <a:endParaRPr lang="en-US" sz="1800"/>
          </a:p>
        </p:txBody>
      </p:sp>
      <p:sp>
        <p:nvSpPr>
          <p:cNvPr id="26" name="New Millenium"/>
          <p:cNvSpPr/>
          <p:nvPr/>
        </p:nvSpPr>
        <p:spPr>
          <a:xfrm>
            <a:off x="11818539" y="5811320"/>
            <a:ext cx="1143000" cy="219361"/>
          </a:xfrm>
          <a:prstGeom prst="rect">
            <a:avLst/>
          </a:prstGeom>
          <a:noFill/>
          <a:ln/>
        </p:spPr>
        <p:txBody>
          <a:bodyPr wrap="square" lIns="0" tIns="0" rIns="0" bIns="0" rtlCol="0" anchor="t"/>
          <a:lstStyle/>
          <a:p>
            <a:pPr marL="0" indent="0" algn="l">
              <a:lnSpc>
                <a:spcPts val="1725"/>
              </a:lnSpc>
              <a:buNone/>
            </a:pPr>
            <a:r>
              <a:rPr lang="en-US" sz="1399" i="1" kern="0" spc="15">
                <a:solidFill>
                  <a:srgbClr val="FFFFFF"/>
                </a:solidFill>
                <a:latin typeface="Source Sans Pro SemiBold Italic" pitchFamily="34" charset="0"/>
                <a:ea typeface="Source Sans Pro SemiBold Italic" pitchFamily="34" charset="-122"/>
                <a:cs typeface="Source Sans Pro SemiBold Italic" pitchFamily="34" charset="-120"/>
              </a:rPr>
              <a:t>New Millenium</a:t>
            </a:r>
            <a:endParaRPr lang="en-US" sz="1399"/>
          </a:p>
        </p:txBody>
      </p:sp>
      <p:sp>
        <p:nvSpPr>
          <p:cNvPr id="27" name="Status color changing screen  White green or orange to easily identify alarm and alert status"/>
          <p:cNvSpPr/>
          <p:nvPr/>
        </p:nvSpPr>
        <p:spPr>
          <a:xfrm>
            <a:off x="4076700" y="1704975"/>
            <a:ext cx="4924425" cy="8572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Status color changing screen : 
</a:t>
            </a:r>
            <a:r>
              <a:rPr lang="en-US" sz="1800">
                <a:solidFill>
                  <a:srgbClr val="1E4691"/>
                </a:solidFill>
                <a:latin typeface="Source Sans Pro Regular" pitchFamily="34" charset="0"/>
                <a:ea typeface="Source Sans Pro Regular" pitchFamily="34" charset="-122"/>
                <a:cs typeface="Source Sans Pro Regular" pitchFamily="34" charset="-120"/>
              </a:rPr>
              <a:t>White, green or orange to easily identify alarm and alert status</a:t>
            </a:r>
            <a:endParaRPr lang="en-US" sz="1800"/>
          </a:p>
        </p:txBody>
      </p:sp>
      <p:sp>
        <p:nvSpPr>
          <p:cNvPr id="28" name="name_4 lines 18 charactersline 1 color"/>
          <p:cNvSpPr/>
          <p:nvPr/>
        </p:nvSpPr>
        <p:spPr>
          <a:xfrm>
            <a:off x="14420850" y="6896100"/>
            <a:ext cx="2219325" cy="1000125"/>
          </a:xfrm>
          <a:prstGeom prst="rect">
            <a:avLst/>
          </a:prstGeom>
          <a:noFill/>
          <a:ln/>
        </p:spPr>
        <p:txBody>
          <a:bodyPr wrap="square" lIns="0" tIns="0" rIns="0" bIns="0" rtlCol="0" anchor="t"/>
          <a:lstStyle/>
          <a:p>
            <a:pPr marL="0" indent="0" algn="l">
              <a:lnSpc>
                <a:spcPts val="2625"/>
              </a:lnSpc>
              <a:buNone/>
            </a:pPr>
            <a:r>
              <a:rPr lang="en-US" sz="1800" b="1">
                <a:solidFill>
                  <a:srgbClr val="8998B0"/>
                </a:solidFill>
                <a:latin typeface="Source Sans Pro Bold" pitchFamily="34" charset="0"/>
                <a:ea typeface="Source Sans Pro Bold" pitchFamily="34" charset="-122"/>
                <a:cs typeface="Source Sans Pro Bold" pitchFamily="34" charset="-120"/>
              </a:rPr>
              <a:t>4 lines
18 characters/line
1 color</a:t>
            </a:r>
            <a:endParaRPr lang="en-US" sz="1800"/>
          </a:p>
        </p:txBody>
      </p:sp>
      <p:sp>
        <p:nvSpPr>
          <p:cNvPr id="29" name="Millenium 3"/>
          <p:cNvSpPr/>
          <p:nvPr/>
        </p:nvSpPr>
        <p:spPr>
          <a:xfrm>
            <a:off x="15508968" y="5811320"/>
            <a:ext cx="914400" cy="219075"/>
          </a:xfrm>
          <a:prstGeom prst="rect">
            <a:avLst/>
          </a:prstGeom>
          <a:noFill/>
          <a:ln/>
        </p:spPr>
        <p:txBody>
          <a:bodyPr wrap="square" lIns="0" tIns="0" rIns="0" bIns="0" rtlCol="0" anchor="ctr"/>
          <a:lstStyle/>
          <a:p>
            <a:pPr marL="0" indent="0" algn="l">
              <a:lnSpc>
                <a:spcPts val="1800"/>
              </a:lnSpc>
              <a:buNone/>
            </a:pPr>
            <a:r>
              <a:rPr lang="en-US" sz="1401" i="1" kern="0" spc="15">
                <a:solidFill>
                  <a:srgbClr val="FFFFFF"/>
                </a:solidFill>
                <a:latin typeface="Source Sans Pro SemiBold Italic" pitchFamily="34" charset="0"/>
                <a:ea typeface="Source Sans Pro SemiBold Italic" pitchFamily="34" charset="-122"/>
                <a:cs typeface="Source Sans Pro SemiBold Italic" pitchFamily="34" charset="-120"/>
              </a:rPr>
              <a:t>Millenium 3 </a:t>
            </a:r>
            <a:endParaRPr lang="en-US" sz="1401"/>
          </a:p>
        </p:txBody>
      </p:sp>
      <p:sp>
        <p:nvSpPr>
          <p:cNvPr id="30" name="New display More information Tri-color screen"/>
          <p:cNvSpPr/>
          <p:nvPr/>
        </p:nvSpPr>
        <p:spPr>
          <a:xfrm>
            <a:off x="10734675" y="2981325"/>
            <a:ext cx="2419350" cy="1143000"/>
          </a:xfrm>
          <a:prstGeom prst="rect">
            <a:avLst/>
          </a:prstGeom>
          <a:noFill/>
          <a:ln/>
        </p:spPr>
        <p:txBody>
          <a:bodyPr wrap="square" lIns="0" tIns="0" rIns="0" bIns="0" rtlCol="0" anchor="t"/>
          <a:lstStyle/>
          <a:p>
            <a:pPr marL="0" indent="0" algn="l">
              <a:lnSpc>
                <a:spcPts val="3000"/>
              </a:lnSpc>
              <a:buNone/>
            </a:pPr>
            <a:r>
              <a:rPr lang="en-US" sz="2400" b="1">
                <a:solidFill>
                  <a:srgbClr val="2882FF"/>
                </a:solidFill>
                <a:latin typeface="Source Sans Pro Bold" pitchFamily="34" charset="0"/>
                <a:ea typeface="Source Sans Pro Bold" pitchFamily="34" charset="-122"/>
                <a:cs typeface="Source Sans Pro Bold" pitchFamily="34" charset="-120"/>
              </a:rPr>
              <a:t>New display
More information
Tri-color screen</a:t>
            </a:r>
            <a:endParaRPr 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30" name="object 18">
            <a:extLst>
              <a:ext uri="{FF2B5EF4-FFF2-40B4-BE49-F238E27FC236}">
                <a16:creationId xmlns:a16="http://schemas.microsoft.com/office/drawing/2014/main" id="{5DCC7E0A-ADC6-F0A3-19D9-BDEB8A4EA04F}"/>
              </a:ext>
            </a:extLst>
          </p:cNvPr>
          <p:cNvSpPr/>
          <p:nvPr/>
        </p:nvSpPr>
        <p:spPr>
          <a:xfrm>
            <a:off x="17442000" y="703897"/>
            <a:ext cx="31750" cy="1125855"/>
          </a:xfrm>
          <a:custGeom>
            <a:avLst/>
            <a:gdLst/>
            <a:ahLst/>
            <a:cxnLst/>
            <a:rect l="l" t="t" r="r" b="b"/>
            <a:pathLst>
              <a:path w="31750" h="1125855">
                <a:moveTo>
                  <a:pt x="31412" y="0"/>
                </a:moveTo>
                <a:lnTo>
                  <a:pt x="0" y="0"/>
                </a:lnTo>
                <a:lnTo>
                  <a:pt x="0" y="1125620"/>
                </a:lnTo>
                <a:lnTo>
                  <a:pt x="31412" y="1125620"/>
                </a:lnTo>
                <a:lnTo>
                  <a:pt x="31412" y="0"/>
                </a:lnTo>
                <a:close/>
              </a:path>
            </a:pathLst>
          </a:custGeom>
          <a:solidFill>
            <a:srgbClr val="1E4691"/>
          </a:solidFill>
        </p:spPr>
        <p:txBody>
          <a:bodyPr wrap="square" lIns="0" tIns="0" rIns="0" bIns="0" rtlCol="0"/>
          <a:lstStyle/>
          <a:p>
            <a:endParaRPr/>
          </a:p>
        </p:txBody>
      </p:sp>
      <p:pic>
        <p:nvPicPr>
          <p:cNvPr id="2" name="Group 10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2190750" cy="5010150"/>
          </a:xfrm>
          <a:prstGeom prst="rect">
            <a:avLst/>
          </a:prstGeom>
        </p:spPr>
      </p:pic>
      <p:pic>
        <p:nvPicPr>
          <p:cNvPr id="3" name="Group 10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5314950"/>
            <a:ext cx="2190750" cy="4972050"/>
          </a:xfrm>
          <a:prstGeom prst="rect">
            <a:avLst/>
          </a:prstGeom>
        </p:spPr>
      </p:pic>
      <p:pic>
        <p:nvPicPr>
          <p:cNvPr id="4" name="Rectangle 5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715500" y="2562225"/>
            <a:ext cx="7486650" cy="3381375"/>
          </a:xfrm>
          <a:prstGeom prst="rect">
            <a:avLst/>
          </a:prstGeom>
        </p:spPr>
      </p:pic>
      <p:pic>
        <p:nvPicPr>
          <p:cNvPr id="5" name="Rectangle 5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715500" y="2562225"/>
            <a:ext cx="2743200" cy="3381375"/>
          </a:xfrm>
          <a:prstGeom prst="rect">
            <a:avLst/>
          </a:prstGeom>
        </p:spPr>
      </p:pic>
      <p:pic>
        <p:nvPicPr>
          <p:cNvPr id="6" name="Logo Crouzet"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334375" y="9286875"/>
            <a:ext cx="1619250" cy="323850"/>
          </a:xfrm>
          <a:prstGeom prst="rect">
            <a:avLst/>
          </a:prstGeom>
        </p:spPr>
      </p:pic>
      <p:pic>
        <p:nvPicPr>
          <p:cNvPr id="7" name="Logo Crouzet"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334375" y="9286875"/>
            <a:ext cx="1619250" cy="323850"/>
          </a:xfrm>
          <a:prstGeom prst="rect">
            <a:avLst/>
          </a:prstGeom>
        </p:spPr>
      </p:pic>
      <p:pic>
        <p:nvPicPr>
          <p:cNvPr id="8" name="Rectangle 56" descr="preencoded.png"/>
          <p:cNvPicPr>
            <a:picLocks noChangeAspect="1"/>
          </p:cNvPicPr>
          <p:nvPr/>
        </p:nvPicPr>
        <p:blipFill>
          <a:blip r:embed="rId15"/>
          <a:srcRect/>
          <a:stretch/>
        </p:blipFill>
        <p:spPr>
          <a:xfrm>
            <a:off x="800100" y="10096500"/>
            <a:ext cx="16659225" cy="190500"/>
          </a:xfrm>
          <a:prstGeom prst="rect">
            <a:avLst/>
          </a:prstGeom>
        </p:spPr>
      </p:pic>
      <p:pic>
        <p:nvPicPr>
          <p:cNvPr id="9" name="Group 46" descr="preencoded.png"/>
          <p:cNvPicPr>
            <a:picLocks noChangeAspect="1"/>
          </p:cNvPicPr>
          <p:nvPr/>
        </p:nvPicPr>
        <p:blipFill>
          <a:blip r:embed="rId16"/>
          <a:srcRect/>
          <a:stretch/>
        </p:blipFill>
        <p:spPr>
          <a:xfrm>
            <a:off x="17249775" y="1038225"/>
            <a:ext cx="419100" cy="419100"/>
          </a:xfrm>
          <a:prstGeom prst="rect">
            <a:avLst/>
          </a:prstGeom>
        </p:spPr>
      </p:pic>
      <p:pic>
        <p:nvPicPr>
          <p:cNvPr id="10" name="Group 103"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191750" y="7172325"/>
            <a:ext cx="3457575" cy="962025"/>
          </a:xfrm>
          <a:prstGeom prst="rect">
            <a:avLst/>
          </a:prstGeom>
        </p:spPr>
      </p:pic>
      <p:pic>
        <p:nvPicPr>
          <p:cNvPr id="11" name="Group 102" descr="preencoded.png"/>
          <p:cNvPicPr>
            <a:picLocks noChangeAspect="1"/>
          </p:cNvPicPr>
          <p:nvPr/>
        </p:nvPicPr>
        <p:blipFill>
          <a:blip r:embed="rId19"/>
          <a:srcRect/>
          <a:stretch/>
        </p:blipFill>
        <p:spPr>
          <a:xfrm>
            <a:off x="1352550" y="5905500"/>
            <a:ext cx="3152775" cy="3424238"/>
          </a:xfrm>
          <a:prstGeom prst="rect">
            <a:avLst/>
          </a:prstGeom>
        </p:spPr>
      </p:pic>
      <p:pic>
        <p:nvPicPr>
          <p:cNvPr id="12" name="Group 24" descr="preencoded.png"/>
          <p:cNvPicPr>
            <a:picLocks noChangeAspect="1"/>
          </p:cNvPicPr>
          <p:nvPr/>
        </p:nvPicPr>
        <p:blipFill>
          <a:blip r:embed="rId20"/>
          <a:srcRect/>
          <a:stretch/>
        </p:blipFill>
        <p:spPr>
          <a:xfrm>
            <a:off x="4191000" y="1838325"/>
            <a:ext cx="4467225" cy="5291138"/>
          </a:xfrm>
          <a:prstGeom prst="rect">
            <a:avLst/>
          </a:prstGeom>
        </p:spPr>
      </p:pic>
      <p:pic>
        <p:nvPicPr>
          <p:cNvPr id="13" name="Group 104"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0077450" y="3038475"/>
            <a:ext cx="1971675" cy="2400300"/>
          </a:xfrm>
          <a:prstGeom prst="rect">
            <a:avLst/>
          </a:prstGeom>
        </p:spPr>
      </p:pic>
      <p:pic>
        <p:nvPicPr>
          <p:cNvPr id="14" name="Group 5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2990850" y="2905125"/>
            <a:ext cx="1390650" cy="285750"/>
          </a:xfrm>
          <a:prstGeom prst="rect">
            <a:avLst/>
          </a:prstGeom>
        </p:spPr>
      </p:pic>
      <p:pic>
        <p:nvPicPr>
          <p:cNvPr id="15" name="Group 52" descr="preencoded.png"/>
          <p:cNvPicPr>
            <a:picLocks noChangeAspect="1"/>
          </p:cNvPicPr>
          <p:nvPr/>
        </p:nvPicPr>
        <p:blipFill>
          <a:blip r:embed="rId25"/>
          <a:srcRect/>
          <a:stretch/>
        </p:blipFill>
        <p:spPr>
          <a:xfrm>
            <a:off x="4648200" y="7277100"/>
            <a:ext cx="1171575" cy="285750"/>
          </a:xfrm>
          <a:prstGeom prst="rect">
            <a:avLst/>
          </a:prstGeom>
        </p:spPr>
      </p:pic>
      <p:pic>
        <p:nvPicPr>
          <p:cNvPr id="16" name="checkbox"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2896850" y="3390900"/>
            <a:ext cx="228600" cy="228600"/>
          </a:xfrm>
          <a:prstGeom prst="rect">
            <a:avLst/>
          </a:prstGeom>
        </p:spPr>
      </p:pic>
      <p:sp>
        <p:nvSpPr>
          <p:cNvPr id="17" name="SD card not included"/>
          <p:cNvSpPr/>
          <p:nvPr/>
        </p:nvSpPr>
        <p:spPr>
          <a:xfrm>
            <a:off x="16049625" y="9353550"/>
            <a:ext cx="1409700" cy="190500"/>
          </a:xfrm>
          <a:prstGeom prst="rect">
            <a:avLst/>
          </a:prstGeom>
          <a:noFill/>
          <a:ln/>
        </p:spPr>
        <p:txBody>
          <a:bodyPr wrap="square" lIns="0" tIns="0" rIns="0" bIns="0" rtlCol="0" anchor="t"/>
          <a:lstStyle/>
          <a:p>
            <a:pPr marL="0" indent="0" algn="r">
              <a:lnSpc>
                <a:spcPts val="1500"/>
              </a:lnSpc>
              <a:buNone/>
            </a:pPr>
            <a:r>
              <a:rPr lang="en-US" sz="1200">
                <a:solidFill>
                  <a:srgbClr val="7890BD"/>
                </a:solidFill>
                <a:latin typeface="Source Sans Pro Regular" pitchFamily="34" charset="0"/>
                <a:ea typeface="Source Sans Pro Regular" pitchFamily="34" charset="-122"/>
                <a:cs typeface="Source Sans Pro Regular" pitchFamily="34" charset="-120"/>
              </a:rPr>
              <a:t>*SD card not included</a:t>
            </a:r>
            <a:endParaRPr lang="en-US" sz="1200"/>
          </a:p>
        </p:txBody>
      </p:sp>
      <p:sp>
        <p:nvSpPr>
          <p:cNvPr id="18" name="Same buttons new usability"/>
          <p:cNvSpPr/>
          <p:nvPr/>
        </p:nvSpPr>
        <p:spPr>
          <a:xfrm>
            <a:off x="10229850" y="1133475"/>
            <a:ext cx="6753225" cy="638175"/>
          </a:xfrm>
          <a:prstGeom prst="rect">
            <a:avLst/>
          </a:prstGeom>
          <a:noFill/>
          <a:ln/>
        </p:spPr>
        <p:txBody>
          <a:bodyPr wrap="square" lIns="0" tIns="0" rIns="0" bIns="0" rtlCol="0" anchor="t"/>
          <a:lstStyle/>
          <a:p>
            <a:pPr marL="0" indent="0" algn="r">
              <a:lnSpc>
                <a:spcPts val="5025"/>
              </a:lnSpc>
              <a:buNone/>
            </a:pPr>
            <a:r>
              <a:rPr lang="en-US" sz="4050" b="1" kern="0" spc="39">
                <a:solidFill>
                  <a:srgbClr val="1E4691"/>
                </a:solidFill>
                <a:latin typeface="Source Sans Pro Bold" pitchFamily="34" charset="0"/>
                <a:ea typeface="Source Sans Pro Bold" pitchFamily="34" charset="-122"/>
                <a:cs typeface="Source Sans Pro Bold" pitchFamily="34" charset="-120"/>
              </a:rPr>
              <a:t>Same buttons, new usability</a:t>
            </a:r>
            <a:endParaRPr lang="en-US" sz="4050"/>
          </a:p>
        </p:txBody>
      </p:sp>
      <p:sp>
        <p:nvSpPr>
          <p:cNvPr id="19" name="Navigation"/>
          <p:cNvSpPr/>
          <p:nvPr/>
        </p:nvSpPr>
        <p:spPr>
          <a:xfrm>
            <a:off x="15240000" y="628650"/>
            <a:ext cx="1743075" cy="638175"/>
          </a:xfrm>
          <a:prstGeom prst="rect">
            <a:avLst/>
          </a:prstGeom>
          <a:noFill/>
          <a:ln/>
        </p:spPr>
        <p:txBody>
          <a:bodyPr wrap="square" lIns="0" tIns="0" rIns="0" bIns="0" rtlCol="0" anchor="t"/>
          <a:lstStyle/>
          <a:p>
            <a:pPr marL="0" indent="0" algn="r">
              <a:lnSpc>
                <a:spcPts val="5025"/>
              </a:lnSpc>
              <a:buNone/>
            </a:pPr>
            <a:r>
              <a:rPr lang="en-US" sz="2400" b="1">
                <a:solidFill>
                  <a:srgbClr val="1E4691"/>
                </a:solidFill>
                <a:latin typeface="Source Sans Pro Bold" pitchFamily="34" charset="0"/>
                <a:ea typeface="Source Sans Pro Bold" pitchFamily="34" charset="-122"/>
                <a:cs typeface="Source Sans Pro Bold" pitchFamily="34" charset="-120"/>
              </a:rPr>
              <a:t>NAVIGATION</a:t>
            </a:r>
            <a:endParaRPr lang="en-US" sz="2400"/>
          </a:p>
        </p:txBody>
      </p:sp>
      <p:sp>
        <p:nvSpPr>
          <p:cNvPr id="20" name="name_6"/>
          <p:cNvSpPr/>
          <p:nvPr/>
        </p:nvSpPr>
        <p:spPr>
          <a:xfrm>
            <a:off x="17364075" y="1188000"/>
            <a:ext cx="190500" cy="209550"/>
          </a:xfrm>
          <a:prstGeom prst="rect">
            <a:avLst/>
          </a:prstGeom>
          <a:noFill/>
          <a:ln/>
        </p:spPr>
        <p:txBody>
          <a:bodyPr wrap="square" lIns="0" tIns="0" rIns="0" bIns="0" rtlCol="0" anchor="t"/>
          <a:lstStyle/>
          <a:p>
            <a:pPr marL="0" indent="0" algn="l">
              <a:lnSpc>
                <a:spcPts val="1602"/>
              </a:lnSpc>
              <a:buNone/>
            </a:pPr>
            <a:r>
              <a:rPr lang="en-US" sz="2025" i="1" kern="0" spc="12">
                <a:solidFill>
                  <a:srgbClr val="FFFFFF"/>
                </a:solidFill>
                <a:latin typeface="Exo Bold Italic" pitchFamily="34" charset="0"/>
                <a:ea typeface="Exo Bold Italic" pitchFamily="34" charset="-122"/>
                <a:cs typeface="Exo Bold Italic" pitchFamily="34" charset="-120"/>
              </a:rPr>
              <a:t>6</a:t>
            </a:r>
            <a:endParaRPr lang="en-US" sz="2025"/>
          </a:p>
        </p:txBody>
      </p:sp>
      <p:sp>
        <p:nvSpPr>
          <p:cNvPr id="21" name="A"/>
          <p:cNvSpPr/>
          <p:nvPr/>
        </p:nvSpPr>
        <p:spPr>
          <a:xfrm>
            <a:off x="10248900" y="7172325"/>
            <a:ext cx="161925" cy="638175"/>
          </a:xfrm>
          <a:prstGeom prst="rect">
            <a:avLst/>
          </a:prstGeom>
          <a:noFill/>
          <a:ln/>
        </p:spPr>
        <p:txBody>
          <a:bodyPr wrap="square" lIns="0" tIns="0" rIns="0" bIns="0" rtlCol="0" anchor="t"/>
          <a:lstStyle/>
          <a:p>
            <a:pPr marL="0" indent="0" algn="ctr">
              <a:lnSpc>
                <a:spcPts val="5025"/>
              </a:lnSpc>
              <a:buNone/>
            </a:pPr>
            <a:r>
              <a:rPr lang="en-US" sz="1500" b="1">
                <a:solidFill>
                  <a:srgbClr val="8998B0"/>
                </a:solidFill>
                <a:latin typeface="Source Sans Pro Bold" pitchFamily="34" charset="0"/>
                <a:ea typeface="Source Sans Pro Bold" pitchFamily="34" charset="-122"/>
                <a:cs typeface="Source Sans Pro Bold" pitchFamily="34" charset="-120"/>
              </a:rPr>
              <a:t>A</a:t>
            </a:r>
            <a:endParaRPr lang="en-US" sz="1500"/>
          </a:p>
        </p:txBody>
      </p:sp>
      <p:sp>
        <p:nvSpPr>
          <p:cNvPr id="22" name="B"/>
          <p:cNvSpPr/>
          <p:nvPr/>
        </p:nvSpPr>
        <p:spPr>
          <a:xfrm>
            <a:off x="10906125" y="7172325"/>
            <a:ext cx="171450" cy="638175"/>
          </a:xfrm>
          <a:prstGeom prst="rect">
            <a:avLst/>
          </a:prstGeom>
          <a:noFill/>
          <a:ln/>
        </p:spPr>
        <p:txBody>
          <a:bodyPr wrap="square" lIns="0" tIns="0" rIns="0" bIns="0" rtlCol="0" anchor="t"/>
          <a:lstStyle/>
          <a:p>
            <a:pPr marL="0" indent="0" algn="ctr">
              <a:lnSpc>
                <a:spcPts val="5025"/>
              </a:lnSpc>
              <a:buNone/>
            </a:pPr>
            <a:r>
              <a:rPr lang="en-US" sz="1500" b="1">
                <a:solidFill>
                  <a:srgbClr val="8998B0"/>
                </a:solidFill>
                <a:latin typeface="Source Sans Pro Bold" pitchFamily="34" charset="0"/>
                <a:ea typeface="Source Sans Pro Bold" pitchFamily="34" charset="-122"/>
                <a:cs typeface="Source Sans Pro Bold" pitchFamily="34" charset="-120"/>
              </a:rPr>
              <a:t>B</a:t>
            </a:r>
            <a:endParaRPr lang="en-US" sz="1500"/>
          </a:p>
        </p:txBody>
      </p:sp>
      <p:sp>
        <p:nvSpPr>
          <p:cNvPr id="23" name="ESC"/>
          <p:cNvSpPr/>
          <p:nvPr/>
        </p:nvSpPr>
        <p:spPr>
          <a:xfrm>
            <a:off x="11449050" y="7172325"/>
            <a:ext cx="371475" cy="638175"/>
          </a:xfrm>
          <a:prstGeom prst="rect">
            <a:avLst/>
          </a:prstGeom>
          <a:noFill/>
          <a:ln/>
        </p:spPr>
        <p:txBody>
          <a:bodyPr wrap="square" lIns="0" tIns="0" rIns="0" bIns="0" rtlCol="0" anchor="t"/>
          <a:lstStyle/>
          <a:p>
            <a:pPr marL="0" indent="0" algn="ctr">
              <a:lnSpc>
                <a:spcPts val="5025"/>
              </a:lnSpc>
              <a:buNone/>
            </a:pPr>
            <a:r>
              <a:rPr lang="en-US" sz="1500" b="1">
                <a:solidFill>
                  <a:srgbClr val="8998B0"/>
                </a:solidFill>
                <a:latin typeface="Source Sans Pro Bold" pitchFamily="34" charset="0"/>
                <a:ea typeface="Source Sans Pro Bold" pitchFamily="34" charset="-122"/>
                <a:cs typeface="Source Sans Pro Bold" pitchFamily="34" charset="-120"/>
              </a:rPr>
              <a:t>ESC</a:t>
            </a:r>
            <a:endParaRPr lang="en-US" sz="1500"/>
          </a:p>
        </p:txBody>
      </p:sp>
      <p:sp>
        <p:nvSpPr>
          <p:cNvPr id="24" name="OK"/>
          <p:cNvSpPr/>
          <p:nvPr/>
        </p:nvSpPr>
        <p:spPr>
          <a:xfrm>
            <a:off x="13335000" y="7172325"/>
            <a:ext cx="295275" cy="638175"/>
          </a:xfrm>
          <a:prstGeom prst="rect">
            <a:avLst/>
          </a:prstGeom>
          <a:noFill/>
          <a:ln/>
        </p:spPr>
        <p:txBody>
          <a:bodyPr wrap="square" lIns="0" tIns="0" rIns="0" bIns="0" rtlCol="0" anchor="t"/>
          <a:lstStyle/>
          <a:p>
            <a:pPr marL="0" indent="0" algn="ctr">
              <a:lnSpc>
                <a:spcPts val="5025"/>
              </a:lnSpc>
              <a:buNone/>
            </a:pPr>
            <a:r>
              <a:rPr lang="en-US" sz="1500" b="1">
                <a:solidFill>
                  <a:srgbClr val="8998B0"/>
                </a:solidFill>
                <a:latin typeface="Source Sans Pro Bold" pitchFamily="34" charset="0"/>
                <a:ea typeface="Source Sans Pro Bold" pitchFamily="34" charset="-122"/>
                <a:cs typeface="Source Sans Pro Bold" pitchFamily="34" charset="-120"/>
              </a:rPr>
              <a:t>OK</a:t>
            </a:r>
            <a:endParaRPr lang="en-US" sz="1500"/>
          </a:p>
        </p:txBody>
      </p:sp>
      <p:sp>
        <p:nvSpPr>
          <p:cNvPr id="25" name="A"/>
          <p:cNvSpPr/>
          <p:nvPr/>
        </p:nvSpPr>
        <p:spPr>
          <a:xfrm>
            <a:off x="10553700" y="4564389"/>
            <a:ext cx="180975" cy="771648"/>
          </a:xfrm>
          <a:prstGeom prst="rect">
            <a:avLst/>
          </a:prstGeom>
          <a:noFill/>
          <a:ln/>
        </p:spPr>
        <p:txBody>
          <a:bodyPr wrap="square" lIns="0" tIns="0" rIns="0" bIns="0" rtlCol="0" anchor="t"/>
          <a:lstStyle/>
          <a:p>
            <a:pPr marL="0" indent="0" algn="ctr">
              <a:lnSpc>
                <a:spcPts val="6070"/>
              </a:lnSpc>
              <a:buNone/>
            </a:pPr>
            <a:r>
              <a:rPr lang="en-US" sz="1812" b="1">
                <a:solidFill>
                  <a:srgbClr val="F8F8FA"/>
                </a:solidFill>
                <a:latin typeface="Source Sans Pro Bold" pitchFamily="34" charset="0"/>
                <a:ea typeface="Source Sans Pro Bold" pitchFamily="34" charset="-122"/>
                <a:cs typeface="Source Sans Pro Bold" pitchFamily="34" charset="-120"/>
              </a:rPr>
              <a:t>A</a:t>
            </a:r>
            <a:endParaRPr lang="en-US" sz="1812"/>
          </a:p>
        </p:txBody>
      </p:sp>
      <p:sp>
        <p:nvSpPr>
          <p:cNvPr id="26" name="B"/>
          <p:cNvSpPr/>
          <p:nvPr/>
        </p:nvSpPr>
        <p:spPr>
          <a:xfrm>
            <a:off x="11382375" y="4574663"/>
            <a:ext cx="190500" cy="771648"/>
          </a:xfrm>
          <a:prstGeom prst="rect">
            <a:avLst/>
          </a:prstGeom>
          <a:noFill/>
          <a:ln/>
        </p:spPr>
        <p:txBody>
          <a:bodyPr wrap="square" lIns="0" tIns="0" rIns="0" bIns="0" rtlCol="0" anchor="t"/>
          <a:lstStyle/>
          <a:p>
            <a:pPr marL="0" indent="0" algn="ctr">
              <a:lnSpc>
                <a:spcPts val="6070"/>
              </a:lnSpc>
              <a:buNone/>
            </a:pPr>
            <a:r>
              <a:rPr lang="en-US" sz="1812" b="1">
                <a:solidFill>
                  <a:srgbClr val="F8F8FA"/>
                </a:solidFill>
                <a:latin typeface="Source Sans Pro Bold" pitchFamily="34" charset="0"/>
                <a:ea typeface="Source Sans Pro Bold" pitchFamily="34" charset="-122"/>
                <a:cs typeface="Source Sans Pro Bold" pitchFamily="34" charset="-120"/>
              </a:rPr>
              <a:t>B</a:t>
            </a:r>
            <a:endParaRPr lang="en-US" sz="1812"/>
          </a:p>
        </p:txBody>
      </p:sp>
      <p:sp>
        <p:nvSpPr>
          <p:cNvPr id="27" name="Easy access to your data and process thanks to our new navigation interface"/>
          <p:cNvSpPr/>
          <p:nvPr/>
        </p:nvSpPr>
        <p:spPr>
          <a:xfrm>
            <a:off x="12906375" y="3724275"/>
            <a:ext cx="3895725" cy="1285875"/>
          </a:xfrm>
          <a:prstGeom prst="rect">
            <a:avLst/>
          </a:prstGeom>
          <a:noFill/>
          <a:ln/>
        </p:spPr>
        <p:txBody>
          <a:bodyPr wrap="square" lIns="0" tIns="0" rIns="0" bIns="0" rtlCol="0" anchor="t"/>
          <a:lstStyle/>
          <a:p>
            <a:pPr marL="0" indent="0" algn="l">
              <a:lnSpc>
                <a:spcPts val="3375"/>
              </a:lnSpc>
              <a:buNone/>
            </a:pPr>
            <a:r>
              <a:rPr lang="en-US" sz="2400" b="1">
                <a:solidFill>
                  <a:srgbClr val="2882FF"/>
                </a:solidFill>
                <a:latin typeface="Source Sans Pro Bold" pitchFamily="34" charset="0"/>
                <a:ea typeface="Source Sans Pro Bold" pitchFamily="34" charset="-122"/>
                <a:cs typeface="Source Sans Pro Bold" pitchFamily="34" charset="-120"/>
              </a:rPr>
              <a:t>Easy access to your data and process thanks to our new navigation interface </a:t>
            </a:r>
            <a:endParaRPr lang="en-US" sz="2400"/>
          </a:p>
        </p:txBody>
      </p:sp>
      <p:sp>
        <p:nvSpPr>
          <p:cNvPr id="28" name="New Millenium"/>
          <p:cNvSpPr/>
          <p:nvPr/>
        </p:nvSpPr>
        <p:spPr>
          <a:xfrm>
            <a:off x="3122214" y="2938463"/>
            <a:ext cx="1259286" cy="215668"/>
          </a:xfrm>
          <a:prstGeom prst="rect">
            <a:avLst/>
          </a:prstGeom>
          <a:noFill/>
          <a:ln/>
        </p:spPr>
        <p:txBody>
          <a:bodyPr wrap="square" lIns="0" tIns="0" rIns="0" bIns="0" rtlCol="0" anchor="t"/>
          <a:lstStyle/>
          <a:p>
            <a:pPr marL="0" indent="0" algn="l">
              <a:lnSpc>
                <a:spcPts val="1725"/>
              </a:lnSpc>
              <a:buNone/>
            </a:pPr>
            <a:r>
              <a:rPr lang="en-US" sz="1399" i="1" kern="0" spc="15">
                <a:solidFill>
                  <a:srgbClr val="FFFFFF"/>
                </a:solidFill>
                <a:latin typeface="Source Sans Pro SemiBold Italic" pitchFamily="34" charset="0"/>
                <a:ea typeface="Source Sans Pro SemiBold Italic" pitchFamily="34" charset="-122"/>
                <a:cs typeface="Source Sans Pro SemiBold Italic" pitchFamily="34" charset="-120"/>
              </a:rPr>
              <a:t>New Millenium</a:t>
            </a:r>
            <a:endParaRPr lang="en-US" sz="1399"/>
          </a:p>
        </p:txBody>
      </p:sp>
      <p:sp>
        <p:nvSpPr>
          <p:cNvPr id="29" name="Millenium 3"/>
          <p:cNvSpPr/>
          <p:nvPr/>
        </p:nvSpPr>
        <p:spPr>
          <a:xfrm>
            <a:off x="4793513" y="7306745"/>
            <a:ext cx="915430" cy="219075"/>
          </a:xfrm>
          <a:prstGeom prst="rect">
            <a:avLst/>
          </a:prstGeom>
          <a:noFill/>
          <a:ln/>
        </p:spPr>
        <p:txBody>
          <a:bodyPr wrap="square" lIns="0" tIns="0" rIns="0" bIns="0" rtlCol="0" anchor="ctr"/>
          <a:lstStyle/>
          <a:p>
            <a:pPr marL="0" indent="0" algn="l">
              <a:lnSpc>
                <a:spcPts val="1800"/>
              </a:lnSpc>
              <a:buNone/>
            </a:pPr>
            <a:r>
              <a:rPr lang="en-US" sz="1401" i="1" kern="0" spc="15">
                <a:solidFill>
                  <a:srgbClr val="FFFFFF"/>
                </a:solidFill>
                <a:latin typeface="Source Sans Pro SemiBold Italic" pitchFamily="34" charset="0"/>
                <a:ea typeface="Source Sans Pro SemiBold Italic" pitchFamily="34" charset="-122"/>
                <a:cs typeface="Source Sans Pro SemiBold Italic" pitchFamily="34" charset="-120"/>
              </a:rPr>
              <a:t>Millenium 3 </a:t>
            </a:r>
            <a:endParaRPr lang="en-US" sz="140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11" descr="preencoded.png"/>
          <p:cNvPicPr>
            <a:picLocks noGrp="1" noRot="1" noChangeAspect="1" noMove="1" noResize="1" noEditPoints="1" noAdjustHandles="1" noChangeArrowheads="1" noChangeShapeType="1" noCrop="1"/>
          </p:cNvPicPr>
          <p:nvPr/>
        </p:nvPicPr>
        <p:blipFill>
          <a:blip r:embed="rId3"/>
          <a:srcRect/>
          <a:stretch/>
        </p:blipFill>
        <p:spPr>
          <a:xfrm>
            <a:off x="0" y="0"/>
            <a:ext cx="18288000" cy="10287000"/>
          </a:xfrm>
          <a:prstGeom prst="rect">
            <a:avLst/>
          </a:prstGeom>
        </p:spPr>
      </p:pic>
      <p:pic>
        <p:nvPicPr>
          <p:cNvPr id="3" name="Rectangle 39"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62875" y="2924175"/>
            <a:ext cx="7334250" cy="4324350"/>
          </a:xfrm>
          <a:prstGeom prst="rect">
            <a:avLst/>
          </a:prstGeom>
        </p:spPr>
      </p:pic>
      <p:pic>
        <p:nvPicPr>
          <p:cNvPr id="4" name="Vector 11" descr="preencoded.png"/>
          <p:cNvPicPr>
            <a:picLocks noChangeAspect="1"/>
          </p:cNvPicPr>
          <p:nvPr/>
        </p:nvPicPr>
        <p:blipFill>
          <a:blip r:embed="rId6"/>
          <a:srcRect/>
          <a:stretch/>
        </p:blipFill>
        <p:spPr>
          <a:xfrm>
            <a:off x="10463632" y="7524610"/>
            <a:ext cx="1924327" cy="228879"/>
          </a:xfrm>
          <a:prstGeom prst="rect">
            <a:avLst/>
          </a:prstGeom>
        </p:spPr>
      </p:pic>
      <p:pic>
        <p:nvPicPr>
          <p:cNvPr id="5" name="WebServer-Millenium-DarkMode2 3 2" descr="preencoded.png"/>
          <p:cNvPicPr>
            <a:picLocks noChangeAspect="1"/>
          </p:cNvPicPr>
          <p:nvPr/>
        </p:nvPicPr>
        <p:blipFill>
          <a:blip r:embed="rId7"/>
          <a:srcRect/>
          <a:stretch/>
        </p:blipFill>
        <p:spPr>
          <a:xfrm>
            <a:off x="7991754" y="3153054"/>
            <a:ext cx="6858000" cy="3857625"/>
          </a:xfrm>
          <a:prstGeom prst="rect">
            <a:avLst/>
          </a:prstGeom>
        </p:spPr>
      </p:pic>
      <p:pic>
        <p:nvPicPr>
          <p:cNvPr id="6" name="Logo Crouzet"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334375" y="9286875"/>
            <a:ext cx="1619250" cy="323850"/>
          </a:xfrm>
          <a:prstGeom prst="rect">
            <a:avLst/>
          </a:prstGeom>
        </p:spPr>
      </p:pic>
      <p:pic>
        <p:nvPicPr>
          <p:cNvPr id="7" name="Rectangle 56" descr="preencoded.png"/>
          <p:cNvPicPr>
            <a:picLocks noChangeAspect="1"/>
          </p:cNvPicPr>
          <p:nvPr/>
        </p:nvPicPr>
        <p:blipFill>
          <a:blip r:embed="rId10"/>
          <a:srcRect/>
          <a:stretch/>
        </p:blipFill>
        <p:spPr>
          <a:xfrm>
            <a:off x="800100" y="10096500"/>
            <a:ext cx="16659225" cy="190500"/>
          </a:xfrm>
          <a:prstGeom prst="rect">
            <a:avLst/>
          </a:prstGeom>
        </p:spPr>
      </p:pic>
      <p:pic>
        <p:nvPicPr>
          <p:cNvPr id="8" name="Group 10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257300" y="3200400"/>
            <a:ext cx="5724525" cy="504825"/>
          </a:xfrm>
          <a:prstGeom prst="rect">
            <a:avLst/>
          </a:prstGeom>
        </p:spPr>
      </p:pic>
      <p:pic>
        <p:nvPicPr>
          <p:cNvPr id="9" name="Group 10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57300" y="3857625"/>
            <a:ext cx="5248275" cy="504825"/>
          </a:xfrm>
          <a:prstGeom prst="rect">
            <a:avLst/>
          </a:prstGeom>
        </p:spPr>
      </p:pic>
      <p:pic>
        <p:nvPicPr>
          <p:cNvPr id="10" name="Group 10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57300" y="4514850"/>
            <a:ext cx="2486025" cy="504825"/>
          </a:xfrm>
          <a:prstGeom prst="rect">
            <a:avLst/>
          </a:prstGeom>
        </p:spPr>
      </p:pic>
      <p:pic>
        <p:nvPicPr>
          <p:cNvPr id="11" name="Group 1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57300" y="5172075"/>
            <a:ext cx="5334000" cy="504825"/>
          </a:xfrm>
          <a:prstGeom prst="rect">
            <a:avLst/>
          </a:prstGeom>
        </p:spPr>
      </p:pic>
      <p:pic>
        <p:nvPicPr>
          <p:cNvPr id="12" name="Milll_front_01 6" descr="preencoded.png"/>
          <p:cNvPicPr>
            <a:picLocks noChangeAspect="1"/>
          </p:cNvPicPr>
          <p:nvPr/>
        </p:nvPicPr>
        <p:blipFill>
          <a:blip r:embed="rId19"/>
          <a:srcRect/>
          <a:stretch/>
        </p:blipFill>
        <p:spPr>
          <a:xfrm>
            <a:off x="14039850" y="5105400"/>
            <a:ext cx="2486025" cy="3267075"/>
          </a:xfrm>
          <a:prstGeom prst="rect">
            <a:avLst/>
          </a:prstGeom>
        </p:spPr>
      </p:pic>
      <p:pic>
        <p:nvPicPr>
          <p:cNvPr id="13" name="Group 127"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5687675" y="7506277"/>
            <a:ext cx="419100" cy="1885369"/>
          </a:xfrm>
          <a:prstGeom prst="rect">
            <a:avLst/>
          </a:prstGeom>
        </p:spPr>
      </p:pic>
      <p:sp>
        <p:nvSpPr>
          <p:cNvPr id="14" name="product settings"/>
          <p:cNvSpPr/>
          <p:nvPr/>
        </p:nvSpPr>
        <p:spPr>
          <a:xfrm>
            <a:off x="1276350" y="981075"/>
            <a:ext cx="2924175" cy="638175"/>
          </a:xfrm>
          <a:prstGeom prst="rect">
            <a:avLst/>
          </a:prstGeom>
          <a:noFill/>
          <a:ln/>
        </p:spPr>
        <p:txBody>
          <a:bodyPr wrap="square" lIns="0" tIns="0" rIns="0" bIns="0" rtlCol="0" anchor="t"/>
          <a:lstStyle/>
          <a:p>
            <a:pPr marL="0" indent="0" algn="l">
              <a:lnSpc>
                <a:spcPts val="5025"/>
              </a:lnSpc>
              <a:buNone/>
            </a:pPr>
            <a:r>
              <a:rPr lang="en-US" sz="2400" b="1" kern="0" spc="39">
                <a:solidFill>
                  <a:srgbClr val="F8F8FA"/>
                </a:solidFill>
                <a:latin typeface="Source Sans Pro Bold" pitchFamily="34" charset="0"/>
                <a:ea typeface="Source Sans Pro Bold" pitchFamily="34" charset="-122"/>
                <a:cs typeface="Source Sans Pro Bold" pitchFamily="34" charset="-120"/>
              </a:rPr>
              <a:t>PRODUCT SETTINGS</a:t>
            </a:r>
            <a:endParaRPr lang="en-US" sz="2400"/>
          </a:p>
        </p:txBody>
      </p:sp>
      <p:sp>
        <p:nvSpPr>
          <p:cNvPr id="15" name="Access to a webserver"/>
          <p:cNvSpPr/>
          <p:nvPr/>
        </p:nvSpPr>
        <p:spPr>
          <a:xfrm>
            <a:off x="1276350" y="1619250"/>
            <a:ext cx="9696450" cy="638175"/>
          </a:xfrm>
          <a:prstGeom prst="rect">
            <a:avLst/>
          </a:prstGeom>
          <a:noFill/>
          <a:ln/>
        </p:spPr>
        <p:txBody>
          <a:bodyPr wrap="square" lIns="0" tIns="0" rIns="0" bIns="0" rtlCol="0" anchor="t"/>
          <a:lstStyle/>
          <a:p>
            <a:pPr marL="0" indent="0" algn="l">
              <a:lnSpc>
                <a:spcPts val="5025"/>
              </a:lnSpc>
              <a:buNone/>
            </a:pPr>
            <a:r>
              <a:rPr lang="en-US" sz="5550" i="1" kern="0" spc="39">
                <a:solidFill>
                  <a:srgbClr val="F8F8FA"/>
                </a:solidFill>
                <a:latin typeface="Exo Italic" pitchFamily="34" charset="0"/>
                <a:ea typeface="Exo Italic" pitchFamily="34" charset="-122"/>
                <a:cs typeface="Exo Italic" pitchFamily="34" charset="-120"/>
              </a:rPr>
              <a:t>Access </a:t>
            </a:r>
            <a:r>
              <a:rPr lang="en-US" sz="5550" i="1" kern="0" spc="39">
                <a:solidFill>
                  <a:srgbClr val="F8F8FA"/>
                </a:solidFill>
                <a:latin typeface="Exo Black Italic" pitchFamily="34" charset="0"/>
                <a:ea typeface="Exo Black Italic" pitchFamily="34" charset="-122"/>
                <a:cs typeface="Exo Black Italic" pitchFamily="34" charset="-120"/>
              </a:rPr>
              <a:t>to a webserver</a:t>
            </a:r>
            <a:endParaRPr lang="en-US" sz="5550"/>
          </a:p>
        </p:txBody>
      </p:sp>
      <p:sp>
        <p:nvSpPr>
          <p:cNvPr id="16" name="Monitor at a distance inside your network"/>
          <p:cNvSpPr/>
          <p:nvPr/>
        </p:nvSpPr>
        <p:spPr>
          <a:xfrm>
            <a:off x="2114550" y="3286125"/>
            <a:ext cx="4895850" cy="285750"/>
          </a:xfrm>
          <a:prstGeom prst="rect">
            <a:avLst/>
          </a:prstGeom>
          <a:noFill/>
          <a:ln/>
        </p:spPr>
        <p:txBody>
          <a:bodyPr wrap="square" lIns="0" tIns="0" rIns="0" bIns="0" rtlCol="0" anchor="t"/>
          <a:lstStyle/>
          <a:p>
            <a:pPr marL="0" indent="0" algn="l">
              <a:lnSpc>
                <a:spcPts val="2250"/>
              </a:lnSpc>
              <a:buNone/>
            </a:pPr>
            <a:r>
              <a:rPr lang="en-US" sz="1800" b="1">
                <a:solidFill>
                  <a:srgbClr val="D4FE2D"/>
                </a:solidFill>
                <a:latin typeface="Source Sans Pro Bold" pitchFamily="34" charset="0"/>
                <a:ea typeface="Source Sans Pro Bold" pitchFamily="34" charset="-122"/>
                <a:cs typeface="Source Sans Pro Bold" pitchFamily="34" charset="-120"/>
              </a:rPr>
              <a:t>Monitor at a distance inside your network</a:t>
            </a:r>
            <a:endParaRPr lang="en-US" sz="1800"/>
          </a:p>
        </p:txBody>
      </p:sp>
      <p:sp>
        <p:nvSpPr>
          <p:cNvPr id="17" name="Make sure your application is running"/>
          <p:cNvSpPr/>
          <p:nvPr/>
        </p:nvSpPr>
        <p:spPr>
          <a:xfrm>
            <a:off x="2114550" y="3971925"/>
            <a:ext cx="4419600" cy="285750"/>
          </a:xfrm>
          <a:prstGeom prst="rect">
            <a:avLst/>
          </a:prstGeom>
          <a:noFill/>
          <a:ln/>
        </p:spPr>
        <p:txBody>
          <a:bodyPr wrap="square" lIns="0" tIns="0" rIns="0" bIns="0" rtlCol="0" anchor="t"/>
          <a:lstStyle/>
          <a:p>
            <a:pPr marL="0" indent="0" algn="l">
              <a:lnSpc>
                <a:spcPts val="2250"/>
              </a:lnSpc>
              <a:buNone/>
            </a:pPr>
            <a:r>
              <a:rPr lang="en-US" sz="1800" b="1">
                <a:solidFill>
                  <a:srgbClr val="D4FE2D"/>
                </a:solidFill>
                <a:latin typeface="Source Sans Pro Bold" pitchFamily="34" charset="0"/>
                <a:ea typeface="Source Sans Pro Bold" pitchFamily="34" charset="-122"/>
                <a:cs typeface="Source Sans Pro Bold" pitchFamily="34" charset="-120"/>
              </a:rPr>
              <a:t>Make sure your application is running</a:t>
            </a:r>
            <a:endParaRPr lang="en-US" sz="1800"/>
          </a:p>
        </p:txBody>
      </p:sp>
      <p:sp>
        <p:nvSpPr>
          <p:cNvPr id="18" name="Receive alerts"/>
          <p:cNvSpPr/>
          <p:nvPr/>
        </p:nvSpPr>
        <p:spPr>
          <a:xfrm>
            <a:off x="2114550" y="4629150"/>
            <a:ext cx="1657350" cy="285750"/>
          </a:xfrm>
          <a:prstGeom prst="rect">
            <a:avLst/>
          </a:prstGeom>
          <a:noFill/>
          <a:ln/>
        </p:spPr>
        <p:txBody>
          <a:bodyPr wrap="square" lIns="0" tIns="0" rIns="0" bIns="0" rtlCol="0" anchor="t"/>
          <a:lstStyle/>
          <a:p>
            <a:pPr marL="0" indent="0" algn="l">
              <a:lnSpc>
                <a:spcPts val="2250"/>
              </a:lnSpc>
              <a:buNone/>
            </a:pPr>
            <a:r>
              <a:rPr lang="en-US" sz="1800" b="1">
                <a:solidFill>
                  <a:srgbClr val="D4FE2D"/>
                </a:solidFill>
                <a:latin typeface="Source Sans Pro Bold" pitchFamily="34" charset="0"/>
                <a:ea typeface="Source Sans Pro Bold" pitchFamily="34" charset="-122"/>
                <a:cs typeface="Source Sans Pro Bold" pitchFamily="34" charset="-120"/>
              </a:rPr>
              <a:t>Receive alerts</a:t>
            </a:r>
            <a:endParaRPr lang="en-US" sz="1800"/>
          </a:p>
        </p:txBody>
      </p:sp>
      <p:sp>
        <p:nvSpPr>
          <p:cNvPr id="19" name="Simplify your maintenance operations"/>
          <p:cNvSpPr/>
          <p:nvPr/>
        </p:nvSpPr>
        <p:spPr>
          <a:xfrm>
            <a:off x="2114550" y="5286375"/>
            <a:ext cx="4505325" cy="285750"/>
          </a:xfrm>
          <a:prstGeom prst="rect">
            <a:avLst/>
          </a:prstGeom>
          <a:noFill/>
          <a:ln/>
        </p:spPr>
        <p:txBody>
          <a:bodyPr wrap="square" lIns="0" tIns="0" rIns="0" bIns="0" rtlCol="0" anchor="t"/>
          <a:lstStyle/>
          <a:p>
            <a:pPr marL="0" indent="0" algn="l">
              <a:lnSpc>
                <a:spcPts val="2250"/>
              </a:lnSpc>
              <a:buNone/>
            </a:pPr>
            <a:r>
              <a:rPr lang="en-US" sz="1800" b="1">
                <a:solidFill>
                  <a:srgbClr val="D4FE2D"/>
                </a:solidFill>
                <a:latin typeface="Source Sans Pro Bold" pitchFamily="34" charset="0"/>
                <a:ea typeface="Source Sans Pro Bold" pitchFamily="34" charset="-122"/>
                <a:cs typeface="Source Sans Pro Bold" pitchFamily="34" charset="-120"/>
              </a:rPr>
              <a:t>Simplify your maintenance operations</a:t>
            </a:r>
            <a:endParaRPr lang="en-US"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Rectangle 144" descr="preencoded.png"/>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0" y="3133725"/>
            <a:ext cx="18288000" cy="7153275"/>
          </a:xfrm>
          <a:prstGeom prst="rect">
            <a:avLst/>
          </a:prstGeom>
        </p:spPr>
      </p:pic>
      <p:pic>
        <p:nvPicPr>
          <p:cNvPr id="3" name="Logo Crouzet"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34375" y="9286875"/>
            <a:ext cx="1619250" cy="323850"/>
          </a:xfrm>
          <a:prstGeom prst="rect">
            <a:avLst/>
          </a:prstGeom>
        </p:spPr>
      </p:pic>
      <p:pic>
        <p:nvPicPr>
          <p:cNvPr id="4" name="designLab_icon"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468600" y="1762125"/>
            <a:ext cx="1991591" cy="432499"/>
          </a:xfrm>
          <a:prstGeom prst="rect">
            <a:avLst/>
          </a:prstGeom>
        </p:spPr>
      </p:pic>
      <p:pic>
        <p:nvPicPr>
          <p:cNvPr id="5" name="Rectangle 116" descr="preencoded.png"/>
          <p:cNvPicPr>
            <a:picLocks noChangeAspect="1"/>
          </p:cNvPicPr>
          <p:nvPr/>
        </p:nvPicPr>
        <p:blipFill>
          <a:blip r:embed="rId9"/>
          <a:srcRect/>
          <a:stretch/>
        </p:blipFill>
        <p:spPr>
          <a:xfrm>
            <a:off x="800100" y="4152900"/>
            <a:ext cx="3219450" cy="4629150"/>
          </a:xfrm>
          <a:prstGeom prst="rect">
            <a:avLst/>
          </a:prstGeom>
        </p:spPr>
      </p:pic>
      <p:pic>
        <p:nvPicPr>
          <p:cNvPr id="6" name="Rectangle 56" descr="preencoded.png"/>
          <p:cNvPicPr>
            <a:picLocks noChangeAspect="1"/>
          </p:cNvPicPr>
          <p:nvPr/>
        </p:nvPicPr>
        <p:blipFill>
          <a:blip r:embed="rId10"/>
          <a:srcRect/>
          <a:stretch/>
        </p:blipFill>
        <p:spPr>
          <a:xfrm>
            <a:off x="800100" y="10096500"/>
            <a:ext cx="16659225" cy="190500"/>
          </a:xfrm>
          <a:prstGeom prst="rect">
            <a:avLst/>
          </a:prstGeom>
        </p:spPr>
      </p:pic>
      <p:pic>
        <p:nvPicPr>
          <p:cNvPr id="7" name="image 17" descr="preencoded.png"/>
          <p:cNvPicPr>
            <a:picLocks noChangeAspect="1"/>
          </p:cNvPicPr>
          <p:nvPr/>
        </p:nvPicPr>
        <p:blipFill>
          <a:blip r:embed="rId11"/>
          <a:srcRect/>
          <a:stretch/>
        </p:blipFill>
        <p:spPr>
          <a:xfrm>
            <a:off x="12811125" y="5343525"/>
            <a:ext cx="4686300" cy="2762250"/>
          </a:xfrm>
          <a:prstGeom prst="rect">
            <a:avLst/>
          </a:prstGeom>
        </p:spPr>
      </p:pic>
      <p:pic>
        <p:nvPicPr>
          <p:cNvPr id="8" name="Vector 11" descr="preencoded.png"/>
          <p:cNvPicPr>
            <a:picLocks noChangeAspect="1"/>
          </p:cNvPicPr>
          <p:nvPr/>
        </p:nvPicPr>
        <p:blipFill>
          <a:blip r:embed="rId12"/>
          <a:srcRect/>
          <a:stretch/>
        </p:blipFill>
        <p:spPr>
          <a:xfrm>
            <a:off x="14495344" y="8227898"/>
            <a:ext cx="1308336" cy="193904"/>
          </a:xfrm>
          <a:prstGeom prst="rect">
            <a:avLst/>
          </a:prstGeom>
        </p:spPr>
      </p:pic>
      <p:pic>
        <p:nvPicPr>
          <p:cNvPr id="9" name="Rectangle 143" descr="preencoded.png"/>
          <p:cNvPicPr>
            <a:picLocks noChangeAspect="1"/>
          </p:cNvPicPr>
          <p:nvPr/>
        </p:nvPicPr>
        <p:blipFill>
          <a:blip r:embed="rId13"/>
          <a:srcRect/>
          <a:stretch/>
        </p:blipFill>
        <p:spPr>
          <a:xfrm>
            <a:off x="12360592" y="6797994"/>
            <a:ext cx="2444116" cy="2320286"/>
          </a:xfrm>
          <a:prstGeom prst="rect">
            <a:avLst/>
          </a:prstGeom>
        </p:spPr>
      </p:pic>
      <p:pic>
        <p:nvPicPr>
          <p:cNvPr id="10" name="IMG_7876-Recovered 2" descr="preencoded.png"/>
          <p:cNvPicPr>
            <a:picLocks noChangeAspect="1"/>
          </p:cNvPicPr>
          <p:nvPr/>
        </p:nvPicPr>
        <p:blipFill>
          <a:blip r:embed="rId14"/>
          <a:srcRect/>
          <a:stretch/>
        </p:blipFill>
        <p:spPr>
          <a:xfrm>
            <a:off x="11172825" y="6800850"/>
            <a:ext cx="3362325" cy="2343150"/>
          </a:xfrm>
          <a:prstGeom prst="rect">
            <a:avLst/>
          </a:prstGeom>
        </p:spPr>
      </p:pic>
      <p:sp>
        <p:nvSpPr>
          <p:cNvPr id="11" name="your custom-made product"/>
          <p:cNvSpPr/>
          <p:nvPr/>
        </p:nvSpPr>
        <p:spPr>
          <a:xfrm>
            <a:off x="1304925" y="981075"/>
            <a:ext cx="4533900" cy="638175"/>
          </a:xfrm>
          <a:prstGeom prst="rect">
            <a:avLst/>
          </a:prstGeom>
          <a:noFill/>
          <a:ln/>
        </p:spPr>
        <p:txBody>
          <a:bodyPr wrap="square" lIns="0" tIns="0" rIns="0" bIns="0" rtlCol="0" anchor="t"/>
          <a:lstStyle/>
          <a:p>
            <a:pPr marL="0" indent="0" algn="l">
              <a:lnSpc>
                <a:spcPts val="5025"/>
              </a:lnSpc>
              <a:buNone/>
            </a:pPr>
            <a:r>
              <a:rPr lang="en-US" sz="2400" b="1" kern="0" spc="39">
                <a:solidFill>
                  <a:srgbClr val="1E4691"/>
                </a:solidFill>
                <a:latin typeface="Source Sans Pro Bold" pitchFamily="34" charset="0"/>
                <a:ea typeface="Source Sans Pro Bold" pitchFamily="34" charset="-122"/>
                <a:cs typeface="Source Sans Pro Bold" pitchFamily="34" charset="-120"/>
              </a:rPr>
              <a:t>YOUR CUSTOM-MADE PRODUCT</a:t>
            </a:r>
            <a:endParaRPr lang="en-US" sz="2400"/>
          </a:p>
        </p:txBody>
      </p:sp>
      <p:sp>
        <p:nvSpPr>
          <p:cNvPr id="12" name="Design Lab"/>
          <p:cNvSpPr/>
          <p:nvPr/>
        </p:nvSpPr>
        <p:spPr>
          <a:xfrm>
            <a:off x="1304925" y="1619250"/>
            <a:ext cx="5568486" cy="638175"/>
          </a:xfrm>
          <a:prstGeom prst="rect">
            <a:avLst/>
          </a:prstGeom>
          <a:noFill/>
          <a:ln/>
        </p:spPr>
        <p:txBody>
          <a:bodyPr wrap="square" lIns="0" tIns="0" rIns="0" bIns="0" rtlCol="0" anchor="t"/>
          <a:lstStyle/>
          <a:p>
            <a:pPr marL="0" indent="0" algn="l">
              <a:lnSpc>
                <a:spcPts val="5025"/>
              </a:lnSpc>
              <a:buNone/>
            </a:pPr>
            <a:r>
              <a:rPr lang="en-US" sz="5550" i="1" kern="0" spc="39">
                <a:solidFill>
                  <a:srgbClr val="1E4691"/>
                </a:solidFill>
                <a:latin typeface="Exo Black Italic" pitchFamily="34" charset="0"/>
                <a:ea typeface="Exo Black Italic" pitchFamily="34" charset="-122"/>
                <a:cs typeface="Exo Black Italic" pitchFamily="34" charset="-120"/>
              </a:rPr>
              <a:t>Design Lab</a:t>
            </a:r>
            <a:endParaRPr lang="en-US" sz="5550"/>
          </a:p>
        </p:txBody>
      </p:sp>
      <p:sp>
        <p:nvSpPr>
          <p:cNvPr id="13" name="From simple adaptations to custom designs"/>
          <p:cNvSpPr/>
          <p:nvPr/>
        </p:nvSpPr>
        <p:spPr>
          <a:xfrm>
            <a:off x="4772025" y="4400550"/>
            <a:ext cx="8420100" cy="638175"/>
          </a:xfrm>
          <a:prstGeom prst="rect">
            <a:avLst/>
          </a:prstGeom>
          <a:noFill/>
          <a:ln/>
        </p:spPr>
        <p:txBody>
          <a:bodyPr wrap="square" lIns="0" tIns="0" rIns="0" bIns="0" rtlCol="0" anchor="t"/>
          <a:lstStyle/>
          <a:p>
            <a:pPr marL="0" indent="0" algn="l">
              <a:lnSpc>
                <a:spcPts val="5025"/>
              </a:lnSpc>
              <a:buNone/>
            </a:pPr>
            <a:r>
              <a:rPr lang="en-US" sz="3600">
                <a:solidFill>
                  <a:srgbClr val="1E4691"/>
                </a:solidFill>
                <a:latin typeface="Source Sans Pro Regular" pitchFamily="34" charset="0"/>
                <a:ea typeface="Source Sans Pro Regular" pitchFamily="34" charset="-122"/>
                <a:cs typeface="Source Sans Pro Regular" pitchFamily="34" charset="-120"/>
              </a:rPr>
              <a:t>From simple adaptations to custom designs</a:t>
            </a:r>
            <a:endParaRPr lang="en-US" sz="3600"/>
          </a:p>
        </p:txBody>
      </p:sp>
      <p:sp>
        <p:nvSpPr>
          <p:cNvPr id="14" name="Lab"/>
          <p:cNvSpPr/>
          <p:nvPr/>
        </p:nvSpPr>
        <p:spPr>
          <a:xfrm>
            <a:off x="16848541" y="1836865"/>
            <a:ext cx="621979" cy="295275"/>
          </a:xfrm>
          <a:prstGeom prst="rect">
            <a:avLst/>
          </a:prstGeom>
          <a:noFill/>
          <a:ln/>
        </p:spPr>
        <p:txBody>
          <a:bodyPr wrap="square" lIns="0" tIns="0" rIns="0" bIns="0" rtlCol="0" anchor="t"/>
          <a:lstStyle/>
          <a:p>
            <a:pPr marL="0" indent="0" algn="l">
              <a:lnSpc>
                <a:spcPts val="2325"/>
              </a:lnSpc>
              <a:buNone/>
            </a:pPr>
            <a:r>
              <a:rPr lang="en-US" sz="1725" b="1" kern="0" spc="87">
                <a:solidFill>
                  <a:srgbClr val="1E4691"/>
                </a:solidFill>
                <a:latin typeface="Exo Bold" pitchFamily="34" charset="0"/>
                <a:ea typeface="Exo Bold" pitchFamily="34" charset="-122"/>
                <a:cs typeface="Exo Bold" pitchFamily="34" charset="-120"/>
              </a:rPr>
              <a:t>LA</a:t>
            </a:r>
            <a:r>
              <a:rPr lang="en-US" sz="1725" b="1">
                <a:solidFill>
                  <a:srgbClr val="1E4691"/>
                </a:solidFill>
                <a:latin typeface="Exo Bold" pitchFamily="34" charset="0"/>
                <a:ea typeface="Exo Bold" pitchFamily="34" charset="-122"/>
                <a:cs typeface="Exo Bold" pitchFamily="34" charset="-120"/>
              </a:rPr>
              <a:t>B</a:t>
            </a:r>
            <a:endParaRPr lang="en-US" sz="1725"/>
          </a:p>
        </p:txBody>
      </p:sp>
      <p:sp>
        <p:nvSpPr>
          <p:cNvPr id="15" name="Lab"/>
          <p:cNvSpPr/>
          <p:nvPr/>
        </p:nvSpPr>
        <p:spPr>
          <a:xfrm>
            <a:off x="15681187" y="1836865"/>
            <a:ext cx="990600" cy="295275"/>
          </a:xfrm>
          <a:prstGeom prst="rect">
            <a:avLst/>
          </a:prstGeom>
          <a:noFill/>
          <a:ln/>
        </p:spPr>
        <p:txBody>
          <a:bodyPr wrap="square" lIns="0" tIns="0" rIns="0" bIns="0" rtlCol="0" anchor="t"/>
          <a:lstStyle/>
          <a:p>
            <a:pPr marL="0" indent="0" algn="l">
              <a:lnSpc>
                <a:spcPts val="2325"/>
              </a:lnSpc>
              <a:buNone/>
            </a:pPr>
            <a:r>
              <a:rPr lang="en-US" sz="1725" b="1" kern="0" spc="246">
                <a:solidFill>
                  <a:srgbClr val="FFFFFF"/>
                </a:solidFill>
                <a:latin typeface="Exo Bold" pitchFamily="34" charset="0"/>
                <a:ea typeface="Exo Bold" pitchFamily="34" charset="-122"/>
                <a:cs typeface="Exo Bold" pitchFamily="34" charset="-120"/>
              </a:rPr>
              <a:t>DESIGN</a:t>
            </a:r>
            <a:endParaRPr lang="en-US" sz="1725"/>
          </a:p>
        </p:txBody>
      </p:sp>
      <p:sp>
        <p:nvSpPr>
          <p:cNvPr id="16" name="When your application requires more than standard products our DesignLAB team with 100 experts in electromechanics electronics  software is ready to partner with you in the development of the best customized solution dedicated to your project"/>
          <p:cNvSpPr/>
          <p:nvPr/>
        </p:nvSpPr>
        <p:spPr>
          <a:xfrm>
            <a:off x="4772025" y="5267325"/>
            <a:ext cx="4714875" cy="2000250"/>
          </a:xfrm>
          <a:prstGeom prst="rect">
            <a:avLst/>
          </a:prstGeom>
          <a:noFill/>
          <a:ln/>
        </p:spPr>
        <p:txBody>
          <a:bodyPr wrap="square" lIns="0" tIns="0" rIns="0" bIns="0" rtlCol="0" anchor="t"/>
          <a:lstStyle/>
          <a:p>
            <a:pPr marL="0" indent="0" algn="l">
              <a:lnSpc>
                <a:spcPts val="2625"/>
              </a:lnSpc>
              <a:buNone/>
            </a:pPr>
            <a:r>
              <a:rPr lang="en-US" sz="1800">
                <a:solidFill>
                  <a:srgbClr val="1E4691"/>
                </a:solidFill>
                <a:latin typeface="Source Sans Pro Regular" pitchFamily="34" charset="0"/>
                <a:ea typeface="Source Sans Pro Regular" pitchFamily="34" charset="-122"/>
                <a:cs typeface="Source Sans Pro Regular" pitchFamily="34" charset="-120"/>
              </a:rPr>
              <a:t>When your application requires more than standard products, our DesignLAB team, with 100+ experts in electromechanics, electronics &amp; software, is ready to partner with you in the development of the best customized solution dedicated to your project.</a:t>
            </a:r>
            <a:endParaRPr lang="en-US"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Logo Crouzet"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34375" y="9286875"/>
            <a:ext cx="1619250" cy="323850"/>
          </a:xfrm>
          <a:prstGeom prst="rect">
            <a:avLst/>
          </a:prstGeom>
        </p:spPr>
      </p:pic>
      <p:pic>
        <p:nvPicPr>
          <p:cNvPr id="3" name="Group 12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85925" y="3257550"/>
            <a:ext cx="3810000" cy="3886200"/>
          </a:xfrm>
          <a:prstGeom prst="rect">
            <a:avLst/>
          </a:prstGeom>
        </p:spPr>
      </p:pic>
      <p:pic>
        <p:nvPicPr>
          <p:cNvPr id="4" name="Group 131" descr="preencoded.png"/>
          <p:cNvPicPr>
            <a:picLocks noChangeAspect="1"/>
          </p:cNvPicPr>
          <p:nvPr/>
        </p:nvPicPr>
        <p:blipFill>
          <a:blip r:embed="rId7"/>
          <a:srcRect/>
          <a:stretch/>
        </p:blipFill>
        <p:spPr>
          <a:xfrm>
            <a:off x="6810375" y="3267075"/>
            <a:ext cx="3810000" cy="4010025"/>
          </a:xfrm>
          <a:prstGeom prst="rect">
            <a:avLst/>
          </a:prstGeom>
        </p:spPr>
      </p:pic>
      <p:pic>
        <p:nvPicPr>
          <p:cNvPr id="5" name="Group 134" descr="preencoded.png"/>
          <p:cNvPicPr>
            <a:picLocks noChangeAspect="1"/>
          </p:cNvPicPr>
          <p:nvPr/>
        </p:nvPicPr>
        <p:blipFill>
          <a:blip r:embed="rId8"/>
          <a:srcRect/>
          <a:stretch/>
        </p:blipFill>
        <p:spPr>
          <a:xfrm>
            <a:off x="11934825" y="3324225"/>
            <a:ext cx="5562600" cy="4953000"/>
          </a:xfrm>
          <a:prstGeom prst="rect">
            <a:avLst/>
          </a:prstGeom>
        </p:spPr>
      </p:pic>
      <p:pic>
        <p:nvPicPr>
          <p:cNvPr id="6" name="Frame 6" descr="preencoded.png"/>
          <p:cNvPicPr>
            <a:picLocks noChangeAspect="1"/>
          </p:cNvPicPr>
          <p:nvPr/>
        </p:nvPicPr>
        <p:blipFill>
          <a:blip r:embed="rId9"/>
          <a:srcRect/>
          <a:stretch/>
        </p:blipFill>
        <p:spPr>
          <a:xfrm>
            <a:off x="4010025" y="1123950"/>
            <a:ext cx="10267950" cy="1267504"/>
          </a:xfrm>
          <a:prstGeom prst="rect">
            <a:avLst/>
          </a:prstGeom>
        </p:spPr>
      </p:pic>
      <p:pic>
        <p:nvPicPr>
          <p:cNvPr id="7" name="Rectangle 56" descr="preencoded.png"/>
          <p:cNvPicPr>
            <a:picLocks noChangeAspect="1"/>
          </p:cNvPicPr>
          <p:nvPr/>
        </p:nvPicPr>
        <p:blipFill>
          <a:blip r:embed="rId10"/>
          <a:srcRect/>
          <a:stretch/>
        </p:blipFill>
        <p:spPr>
          <a:xfrm>
            <a:off x="800100" y="10096500"/>
            <a:ext cx="16659225" cy="190500"/>
          </a:xfrm>
          <a:prstGeom prst="rect">
            <a:avLst/>
          </a:prstGeom>
        </p:spPr>
      </p:pic>
      <p:sp>
        <p:nvSpPr>
          <p:cNvPr id="8" name="Simplify"/>
          <p:cNvSpPr/>
          <p:nvPr/>
        </p:nvSpPr>
        <p:spPr>
          <a:xfrm>
            <a:off x="2828925" y="4700932"/>
            <a:ext cx="1533525" cy="495300"/>
          </a:xfrm>
          <a:prstGeom prst="rect">
            <a:avLst/>
          </a:prstGeom>
          <a:noFill/>
          <a:ln/>
        </p:spPr>
        <p:txBody>
          <a:bodyPr wrap="square" lIns="0" tIns="0" rIns="0" bIns="0" rtlCol="0" anchor="t"/>
          <a:lstStyle/>
          <a:p>
            <a:pPr marL="0" indent="0" algn="ctr">
              <a:lnSpc>
                <a:spcPts val="3900"/>
              </a:lnSpc>
              <a:buNone/>
            </a:pPr>
            <a:r>
              <a:rPr lang="en-US" sz="2941" i="1" kern="0" spc="32">
                <a:solidFill>
                  <a:srgbClr val="FFFFFF"/>
                </a:solidFill>
                <a:latin typeface="Exo Black Italic" pitchFamily="34" charset="0"/>
                <a:ea typeface="Exo Black Italic" pitchFamily="34" charset="-122"/>
                <a:cs typeface="Exo Black Italic" pitchFamily="34" charset="-120"/>
              </a:rPr>
              <a:t>Simplify</a:t>
            </a:r>
            <a:endParaRPr lang="en-US" sz="2941"/>
          </a:p>
        </p:txBody>
      </p:sp>
      <p:sp>
        <p:nvSpPr>
          <p:cNvPr id="9" name="Modular offer"/>
          <p:cNvSpPr/>
          <p:nvPr/>
        </p:nvSpPr>
        <p:spPr>
          <a:xfrm>
            <a:off x="2762250" y="5705475"/>
            <a:ext cx="2390775" cy="238125"/>
          </a:xfrm>
          <a:prstGeom prst="rect">
            <a:avLst/>
          </a:prstGeom>
          <a:noFill/>
          <a:ln/>
        </p:spPr>
        <p:txBody>
          <a:bodyPr wrap="square" lIns="0" tIns="0" rIns="0" bIns="0" rtlCol="0" anchor="t"/>
          <a:lstStyle/>
          <a:p>
            <a:pPr marL="0" indent="0" algn="l">
              <a:lnSpc>
                <a:spcPts val="1875"/>
              </a:lnSpc>
              <a:buNone/>
            </a:pPr>
            <a:r>
              <a:rPr lang="en-US" sz="1500" b="1">
                <a:solidFill>
                  <a:srgbClr val="1E4691"/>
                </a:solidFill>
                <a:latin typeface="Source Sans Pro Bold" pitchFamily="34" charset="0"/>
                <a:ea typeface="Source Sans Pro Bold" pitchFamily="34" charset="-122"/>
                <a:cs typeface="Source Sans Pro Bold" pitchFamily="34" charset="-120"/>
              </a:rPr>
              <a:t>Modular offer</a:t>
            </a:r>
            <a:endParaRPr lang="en-US" sz="1500"/>
          </a:p>
        </p:txBody>
      </p:sp>
      <p:sp>
        <p:nvSpPr>
          <p:cNvPr id="10" name="Simplify range with display or blind versions"/>
          <p:cNvSpPr/>
          <p:nvPr/>
        </p:nvSpPr>
        <p:spPr>
          <a:xfrm>
            <a:off x="2762250" y="6162675"/>
            <a:ext cx="2200275" cy="476250"/>
          </a:xfrm>
          <a:prstGeom prst="rect">
            <a:avLst/>
          </a:prstGeom>
          <a:noFill/>
          <a:ln/>
        </p:spPr>
        <p:txBody>
          <a:bodyPr wrap="square" lIns="0" tIns="0" rIns="0" bIns="0" rtlCol="0" anchor="t"/>
          <a:lstStyle/>
          <a:p>
            <a:pPr marL="0" indent="0" algn="l">
              <a:lnSpc>
                <a:spcPts val="1875"/>
              </a:lnSpc>
              <a:buNone/>
            </a:pPr>
            <a:r>
              <a:rPr lang="en-US" sz="1500" b="1">
                <a:solidFill>
                  <a:srgbClr val="1E4691"/>
                </a:solidFill>
                <a:latin typeface="Source Sans Pro Bold" pitchFamily="34" charset="0"/>
                <a:ea typeface="Source Sans Pro Bold" pitchFamily="34" charset="-122"/>
                <a:cs typeface="Source Sans Pro Bold" pitchFamily="34" charset="-120"/>
              </a:rPr>
              <a:t>Simplify range with display or blind versions</a:t>
            </a:r>
            <a:endParaRPr lang="en-US" sz="1500"/>
          </a:p>
        </p:txBody>
      </p:sp>
      <p:sp>
        <p:nvSpPr>
          <p:cNvPr id="11" name="All models now expandable"/>
          <p:cNvSpPr/>
          <p:nvPr/>
        </p:nvSpPr>
        <p:spPr>
          <a:xfrm>
            <a:off x="2733675" y="6800850"/>
            <a:ext cx="2419350" cy="295275"/>
          </a:xfrm>
          <a:prstGeom prst="rect">
            <a:avLst/>
          </a:prstGeom>
          <a:noFill/>
          <a:ln/>
        </p:spPr>
        <p:txBody>
          <a:bodyPr wrap="square" lIns="0" tIns="0" rIns="0" bIns="0" rtlCol="0" anchor="t"/>
          <a:lstStyle/>
          <a:p>
            <a:pPr marL="0" indent="0" algn="l">
              <a:lnSpc>
                <a:spcPts val="2325"/>
              </a:lnSpc>
              <a:buNone/>
            </a:pPr>
            <a:r>
              <a:rPr lang="en-US" sz="1500" b="1">
                <a:solidFill>
                  <a:srgbClr val="1E4691"/>
                </a:solidFill>
                <a:latin typeface="Source Sans Pro Bold" pitchFamily="34" charset="0"/>
                <a:ea typeface="Source Sans Pro Bold" pitchFamily="34" charset="-122"/>
                <a:cs typeface="Source Sans Pro Bold" pitchFamily="34" charset="-120"/>
              </a:rPr>
              <a:t>All models now expandable</a:t>
            </a:r>
            <a:endParaRPr lang="en-US" sz="1500"/>
          </a:p>
        </p:txBody>
      </p:sp>
      <p:sp>
        <p:nvSpPr>
          <p:cNvPr id="12" name="Compatibility"/>
          <p:cNvSpPr/>
          <p:nvPr/>
        </p:nvSpPr>
        <p:spPr>
          <a:xfrm>
            <a:off x="7477125" y="4695825"/>
            <a:ext cx="2486025" cy="495300"/>
          </a:xfrm>
          <a:prstGeom prst="rect">
            <a:avLst/>
          </a:prstGeom>
          <a:noFill/>
          <a:ln/>
        </p:spPr>
        <p:txBody>
          <a:bodyPr wrap="square" lIns="0" tIns="0" rIns="0" bIns="0" rtlCol="0" anchor="t"/>
          <a:lstStyle/>
          <a:p>
            <a:pPr marL="0" indent="0" algn="ctr">
              <a:lnSpc>
                <a:spcPts val="3900"/>
              </a:lnSpc>
              <a:buNone/>
            </a:pPr>
            <a:r>
              <a:rPr lang="en-US" sz="2941" i="1" kern="0" spc="32">
                <a:solidFill>
                  <a:srgbClr val="FFFFFF"/>
                </a:solidFill>
                <a:latin typeface="Exo Black Italic" pitchFamily="34" charset="0"/>
                <a:ea typeface="Exo Black Italic" pitchFamily="34" charset="-122"/>
                <a:cs typeface="Exo Black Italic" pitchFamily="34" charset="-120"/>
              </a:rPr>
              <a:t>Compatibility</a:t>
            </a:r>
            <a:endParaRPr lang="en-US" sz="2941"/>
          </a:p>
        </p:txBody>
      </p:sp>
      <p:sp>
        <p:nvSpPr>
          <p:cNvPr id="13" name="Compatible with existing programs"/>
          <p:cNvSpPr/>
          <p:nvPr/>
        </p:nvSpPr>
        <p:spPr>
          <a:xfrm>
            <a:off x="7791450" y="5657850"/>
            <a:ext cx="2390775" cy="476250"/>
          </a:xfrm>
          <a:prstGeom prst="rect">
            <a:avLst/>
          </a:prstGeom>
          <a:noFill/>
          <a:ln/>
        </p:spPr>
        <p:txBody>
          <a:bodyPr wrap="square" lIns="0" tIns="0" rIns="0" bIns="0" rtlCol="0" anchor="t"/>
          <a:lstStyle/>
          <a:p>
            <a:pPr marL="0" indent="0" algn="l">
              <a:lnSpc>
                <a:spcPts val="1875"/>
              </a:lnSpc>
              <a:buNone/>
            </a:pPr>
            <a:r>
              <a:rPr lang="en-US" sz="1500" b="1">
                <a:solidFill>
                  <a:srgbClr val="1E4691"/>
                </a:solidFill>
                <a:latin typeface="Source Sans Pro Bold" pitchFamily="34" charset="0"/>
                <a:ea typeface="Source Sans Pro Bold" pitchFamily="34" charset="-122"/>
                <a:cs typeface="Source Sans Pro Bold" pitchFamily="34" charset="-120"/>
              </a:rPr>
              <a:t>Compatible with existing programs</a:t>
            </a:r>
            <a:endParaRPr lang="en-US" sz="1500"/>
          </a:p>
        </p:txBody>
      </p:sp>
      <p:sp>
        <p:nvSpPr>
          <p:cNvPr id="14" name="Upgraded software with new features"/>
          <p:cNvSpPr/>
          <p:nvPr/>
        </p:nvSpPr>
        <p:spPr>
          <a:xfrm>
            <a:off x="7791450" y="6296025"/>
            <a:ext cx="2390775" cy="476250"/>
          </a:xfrm>
          <a:prstGeom prst="rect">
            <a:avLst/>
          </a:prstGeom>
          <a:noFill/>
          <a:ln/>
        </p:spPr>
        <p:txBody>
          <a:bodyPr wrap="square" lIns="0" tIns="0" rIns="0" bIns="0" rtlCol="0" anchor="t"/>
          <a:lstStyle/>
          <a:p>
            <a:pPr marL="0" indent="0" algn="l">
              <a:lnSpc>
                <a:spcPts val="1875"/>
              </a:lnSpc>
              <a:buNone/>
            </a:pPr>
            <a:r>
              <a:rPr lang="en-US" sz="1500" b="1">
                <a:solidFill>
                  <a:srgbClr val="1E4691"/>
                </a:solidFill>
                <a:latin typeface="Source Sans Pro Bold" pitchFamily="34" charset="0"/>
                <a:ea typeface="Source Sans Pro Bold" pitchFamily="34" charset="-122"/>
                <a:cs typeface="Source Sans Pro Bold" pitchFamily="34" charset="-120"/>
              </a:rPr>
              <a:t>Upgraded software with new features</a:t>
            </a:r>
            <a:endParaRPr lang="en-US" sz="1500"/>
          </a:p>
        </p:txBody>
      </p:sp>
      <p:sp>
        <p:nvSpPr>
          <p:cNvPr id="15" name="A more intuitive interface"/>
          <p:cNvSpPr/>
          <p:nvPr/>
        </p:nvSpPr>
        <p:spPr>
          <a:xfrm>
            <a:off x="7791450" y="6953250"/>
            <a:ext cx="2390775" cy="295275"/>
          </a:xfrm>
          <a:prstGeom prst="rect">
            <a:avLst/>
          </a:prstGeom>
          <a:noFill/>
          <a:ln/>
        </p:spPr>
        <p:txBody>
          <a:bodyPr wrap="square" lIns="0" tIns="0" rIns="0" bIns="0" rtlCol="0" anchor="t"/>
          <a:lstStyle/>
          <a:p>
            <a:pPr marL="0" indent="0" algn="l">
              <a:lnSpc>
                <a:spcPts val="2325"/>
              </a:lnSpc>
              <a:buNone/>
            </a:pPr>
            <a:r>
              <a:rPr lang="en-US" sz="1500" b="1">
                <a:solidFill>
                  <a:srgbClr val="1E4691"/>
                </a:solidFill>
                <a:latin typeface="Source Sans Pro Bold" pitchFamily="34" charset="0"/>
                <a:ea typeface="Source Sans Pro Bold" pitchFamily="34" charset="-122"/>
                <a:cs typeface="Source Sans Pro Bold" pitchFamily="34" charset="-120"/>
              </a:rPr>
              <a:t>A more intuitive interface</a:t>
            </a:r>
            <a:endParaRPr lang="en-US" sz="1500"/>
          </a:p>
        </p:txBody>
      </p:sp>
      <p:sp>
        <p:nvSpPr>
          <p:cNvPr id="16" name="M3 Soft"/>
          <p:cNvSpPr/>
          <p:nvPr/>
        </p:nvSpPr>
        <p:spPr>
          <a:xfrm>
            <a:off x="7419975" y="3400425"/>
            <a:ext cx="657225" cy="238125"/>
          </a:xfrm>
          <a:prstGeom prst="rect">
            <a:avLst/>
          </a:prstGeom>
          <a:noFill/>
          <a:ln/>
        </p:spPr>
        <p:txBody>
          <a:bodyPr wrap="square" lIns="0" tIns="0" rIns="0" bIns="0" rtlCol="0" anchor="t"/>
          <a:lstStyle/>
          <a:p>
            <a:pPr marL="0" indent="0" algn="l">
              <a:lnSpc>
                <a:spcPts val="1875"/>
              </a:lnSpc>
              <a:buNone/>
            </a:pPr>
            <a:r>
              <a:rPr lang="en-US" sz="1500" i="1" kern="0" spc="39">
                <a:solidFill>
                  <a:srgbClr val="2882FF"/>
                </a:solidFill>
                <a:latin typeface="Source Sans Pro Semibold Italic" pitchFamily="34" charset="0"/>
                <a:ea typeface="Source Sans Pro Semibold Italic" pitchFamily="34" charset="-122"/>
                <a:cs typeface="Source Sans Pro Semibold Italic" pitchFamily="34" charset="-120"/>
              </a:rPr>
              <a:t>M3 Soft</a:t>
            </a:r>
            <a:endParaRPr lang="en-US" sz="1500"/>
          </a:p>
        </p:txBody>
      </p:sp>
      <p:sp>
        <p:nvSpPr>
          <p:cNvPr id="17" name="Crouzet soft"/>
          <p:cNvSpPr/>
          <p:nvPr/>
        </p:nvSpPr>
        <p:spPr>
          <a:xfrm>
            <a:off x="7419975" y="3733800"/>
            <a:ext cx="1085850" cy="238125"/>
          </a:xfrm>
          <a:prstGeom prst="rect">
            <a:avLst/>
          </a:prstGeom>
          <a:noFill/>
          <a:ln/>
        </p:spPr>
        <p:txBody>
          <a:bodyPr wrap="square" lIns="0" tIns="0" rIns="0" bIns="0" rtlCol="0" anchor="t"/>
          <a:lstStyle/>
          <a:p>
            <a:pPr marL="0" indent="0" algn="l">
              <a:lnSpc>
                <a:spcPts val="1875"/>
              </a:lnSpc>
              <a:buNone/>
            </a:pPr>
            <a:r>
              <a:rPr lang="en-US" sz="1500" i="1" kern="0" spc="39">
                <a:solidFill>
                  <a:srgbClr val="2882FF"/>
                </a:solidFill>
                <a:latin typeface="Source Sans Pro Black Italic" pitchFamily="34" charset="0"/>
                <a:ea typeface="Source Sans Pro Black Italic" pitchFamily="34" charset="-122"/>
                <a:cs typeface="Source Sans Pro Black Italic" pitchFamily="34" charset="-120"/>
              </a:rPr>
              <a:t>Crouzet soft</a:t>
            </a:r>
            <a:endParaRPr lang="en-US" sz="1500"/>
          </a:p>
        </p:txBody>
      </p:sp>
      <p:sp>
        <p:nvSpPr>
          <p:cNvPr id="18" name="Whats new"/>
          <p:cNvSpPr/>
          <p:nvPr/>
        </p:nvSpPr>
        <p:spPr>
          <a:xfrm>
            <a:off x="13230225" y="4695825"/>
            <a:ext cx="2181225" cy="495300"/>
          </a:xfrm>
          <a:prstGeom prst="rect">
            <a:avLst/>
          </a:prstGeom>
          <a:noFill/>
          <a:ln/>
        </p:spPr>
        <p:txBody>
          <a:bodyPr wrap="square" lIns="0" tIns="0" rIns="0" bIns="0" rtlCol="0" anchor="t"/>
          <a:lstStyle/>
          <a:p>
            <a:pPr marL="0" indent="0" algn="ctr">
              <a:lnSpc>
                <a:spcPts val="3900"/>
              </a:lnSpc>
              <a:buNone/>
            </a:pPr>
            <a:r>
              <a:rPr lang="en-US" sz="2941" i="1" kern="0" spc="32">
                <a:solidFill>
                  <a:srgbClr val="FFFFFF"/>
                </a:solidFill>
                <a:latin typeface="Exo Black Italic" pitchFamily="34" charset="0"/>
                <a:ea typeface="Exo Black Italic" pitchFamily="34" charset="-122"/>
                <a:cs typeface="Exo Black Italic" pitchFamily="34" charset="-120"/>
              </a:rPr>
              <a:t>What's new</a:t>
            </a:r>
            <a:endParaRPr lang="en-US" sz="2941"/>
          </a:p>
        </p:txBody>
      </p:sp>
      <p:sp>
        <p:nvSpPr>
          <p:cNvPr id="19" name="Integrated Ethernet TCPIP port"/>
          <p:cNvSpPr/>
          <p:nvPr/>
        </p:nvSpPr>
        <p:spPr>
          <a:xfrm>
            <a:off x="12439650" y="5657850"/>
            <a:ext cx="2390775" cy="590550"/>
          </a:xfrm>
          <a:prstGeom prst="rect">
            <a:avLst/>
          </a:prstGeom>
          <a:noFill/>
          <a:ln/>
        </p:spPr>
        <p:txBody>
          <a:bodyPr wrap="square" lIns="0" tIns="0" rIns="0" bIns="0" rtlCol="0" anchor="t"/>
          <a:lstStyle/>
          <a:p>
            <a:pPr marL="0" indent="0" algn="l">
              <a:lnSpc>
                <a:spcPts val="2325"/>
              </a:lnSpc>
              <a:buNone/>
            </a:pPr>
            <a:r>
              <a:rPr lang="en-US" sz="1500" b="1">
                <a:solidFill>
                  <a:srgbClr val="1E4691"/>
                </a:solidFill>
                <a:latin typeface="Source Sans Pro Bold" pitchFamily="34" charset="0"/>
                <a:ea typeface="Source Sans Pro Bold" pitchFamily="34" charset="-122"/>
                <a:cs typeface="Source Sans Pro Bold" pitchFamily="34" charset="-120"/>
              </a:rPr>
              <a:t>Integrated Ethernet 
TCP/IP port</a:t>
            </a:r>
            <a:endParaRPr lang="en-US" sz="1500"/>
          </a:p>
        </p:txBody>
      </p:sp>
      <p:sp>
        <p:nvSpPr>
          <p:cNvPr id="20" name="Modbus RS-485 port optional"/>
          <p:cNvSpPr/>
          <p:nvPr/>
        </p:nvSpPr>
        <p:spPr>
          <a:xfrm>
            <a:off x="12439650" y="6372225"/>
            <a:ext cx="2390775" cy="590550"/>
          </a:xfrm>
          <a:prstGeom prst="rect">
            <a:avLst/>
          </a:prstGeom>
          <a:noFill/>
          <a:ln/>
        </p:spPr>
        <p:txBody>
          <a:bodyPr wrap="square" lIns="0" tIns="0" rIns="0" bIns="0" rtlCol="0" anchor="t"/>
          <a:lstStyle/>
          <a:p>
            <a:pPr marL="0" indent="0" algn="l">
              <a:lnSpc>
                <a:spcPts val="2325"/>
              </a:lnSpc>
              <a:buNone/>
            </a:pPr>
            <a:r>
              <a:rPr lang="en-US" sz="1500" b="1">
                <a:solidFill>
                  <a:srgbClr val="1E4691"/>
                </a:solidFill>
                <a:latin typeface="Source Sans Pro Bold" pitchFamily="34" charset="0"/>
                <a:ea typeface="Source Sans Pro Bold" pitchFamily="34" charset="-122"/>
                <a:cs typeface="Source Sans Pro Bold" pitchFamily="34" charset="-120"/>
              </a:rPr>
              <a:t>Modbus RS-485 port 
optional</a:t>
            </a:r>
            <a:endParaRPr lang="en-US" sz="1500"/>
          </a:p>
        </p:txBody>
      </p:sp>
      <p:sp>
        <p:nvSpPr>
          <p:cNvPr id="21" name="Memory interface on SD card"/>
          <p:cNvSpPr/>
          <p:nvPr/>
        </p:nvSpPr>
        <p:spPr>
          <a:xfrm>
            <a:off x="12411075" y="7086600"/>
            <a:ext cx="2390775" cy="590550"/>
          </a:xfrm>
          <a:prstGeom prst="rect">
            <a:avLst/>
          </a:prstGeom>
          <a:noFill/>
          <a:ln/>
        </p:spPr>
        <p:txBody>
          <a:bodyPr wrap="square" lIns="0" tIns="0" rIns="0" bIns="0" rtlCol="0" anchor="t"/>
          <a:lstStyle/>
          <a:p>
            <a:pPr marL="0" indent="0" algn="l">
              <a:lnSpc>
                <a:spcPts val="2325"/>
              </a:lnSpc>
              <a:buNone/>
            </a:pPr>
            <a:r>
              <a:rPr lang="en-US" sz="1500" b="1">
                <a:solidFill>
                  <a:srgbClr val="1E4691"/>
                </a:solidFill>
                <a:latin typeface="Source Sans Pro Bold" pitchFamily="34" charset="0"/>
                <a:ea typeface="Source Sans Pro Bold" pitchFamily="34" charset="-122"/>
                <a:cs typeface="Source Sans Pro Bold" pitchFamily="34" charset="-120"/>
              </a:rPr>
              <a:t>Memory interface
on SD card</a:t>
            </a:r>
            <a:endParaRPr lang="en-US" sz="1500"/>
          </a:p>
        </p:txBody>
      </p:sp>
      <p:sp>
        <p:nvSpPr>
          <p:cNvPr id="22" name="Doubled internal memory"/>
          <p:cNvSpPr/>
          <p:nvPr/>
        </p:nvSpPr>
        <p:spPr>
          <a:xfrm>
            <a:off x="12439650" y="7800975"/>
            <a:ext cx="2390775" cy="476250"/>
          </a:xfrm>
          <a:prstGeom prst="rect">
            <a:avLst/>
          </a:prstGeom>
          <a:noFill/>
          <a:ln/>
        </p:spPr>
        <p:txBody>
          <a:bodyPr wrap="square" lIns="0" tIns="0" rIns="0" bIns="0" rtlCol="0" anchor="t"/>
          <a:lstStyle/>
          <a:p>
            <a:pPr marL="0" indent="0" algn="l">
              <a:lnSpc>
                <a:spcPts val="1875"/>
              </a:lnSpc>
              <a:buNone/>
            </a:pPr>
            <a:r>
              <a:rPr lang="en-US" sz="1500" b="1">
                <a:solidFill>
                  <a:srgbClr val="1E4691"/>
                </a:solidFill>
                <a:latin typeface="Source Sans Pro Bold" pitchFamily="34" charset="0"/>
                <a:ea typeface="Source Sans Pro Bold" pitchFamily="34" charset="-122"/>
                <a:cs typeface="Source Sans Pro Bold" pitchFamily="34" charset="-120"/>
              </a:rPr>
              <a:t>Doubled 
internal memory</a:t>
            </a:r>
            <a:endParaRPr lang="en-US" sz="1500"/>
          </a:p>
        </p:txBody>
      </p:sp>
      <p:sp>
        <p:nvSpPr>
          <p:cNvPr id="23" name="Up to 60 inputsoutputs"/>
          <p:cNvSpPr/>
          <p:nvPr/>
        </p:nvSpPr>
        <p:spPr>
          <a:xfrm>
            <a:off x="15135225" y="5600700"/>
            <a:ext cx="2390775" cy="476250"/>
          </a:xfrm>
          <a:prstGeom prst="rect">
            <a:avLst/>
          </a:prstGeom>
          <a:noFill/>
          <a:ln/>
        </p:spPr>
        <p:txBody>
          <a:bodyPr wrap="square" lIns="0" tIns="0" rIns="0" bIns="0" rtlCol="0" anchor="t"/>
          <a:lstStyle/>
          <a:p>
            <a:pPr marL="0" indent="0" algn="l">
              <a:lnSpc>
                <a:spcPts val="1875"/>
              </a:lnSpc>
              <a:buNone/>
            </a:pPr>
            <a:r>
              <a:rPr lang="en-US" sz="1500" b="1">
                <a:solidFill>
                  <a:srgbClr val="1E4691"/>
                </a:solidFill>
                <a:latin typeface="Source Sans Pro Bold" pitchFamily="34" charset="0"/>
                <a:ea typeface="Source Sans Pro Bold" pitchFamily="34" charset="-122"/>
                <a:cs typeface="Source Sans Pro Bold" pitchFamily="34" charset="-120"/>
              </a:rPr>
              <a:t>Up to 60 </a:t>
            </a:r>
            <a:br/>
            <a:r>
              <a:rPr lang="en-US" sz="1500" b="1">
                <a:solidFill>
                  <a:srgbClr val="1E4691"/>
                </a:solidFill>
                <a:latin typeface="Source Sans Pro Bold" pitchFamily="34" charset="0"/>
                <a:ea typeface="Source Sans Pro Bold" pitchFamily="34" charset="-122"/>
                <a:cs typeface="Source Sans Pro Bold" pitchFamily="34" charset="-120"/>
              </a:rPr>
              <a:t>inputs/outputs</a:t>
            </a:r>
            <a:endParaRPr lang="en-US" sz="1500"/>
          </a:p>
        </p:txBody>
      </p:sp>
      <p:sp>
        <p:nvSpPr>
          <p:cNvPr id="24" name="name_3-color display on 6 lines"/>
          <p:cNvSpPr/>
          <p:nvPr/>
        </p:nvSpPr>
        <p:spPr>
          <a:xfrm>
            <a:off x="15135225" y="6181725"/>
            <a:ext cx="2390775" cy="476250"/>
          </a:xfrm>
          <a:prstGeom prst="rect">
            <a:avLst/>
          </a:prstGeom>
          <a:noFill/>
          <a:ln/>
        </p:spPr>
        <p:txBody>
          <a:bodyPr wrap="square" lIns="0" tIns="0" rIns="0" bIns="0" rtlCol="0" anchor="t"/>
          <a:lstStyle/>
          <a:p>
            <a:pPr marL="0" indent="0" algn="l">
              <a:lnSpc>
                <a:spcPts val="1875"/>
              </a:lnSpc>
              <a:buNone/>
            </a:pPr>
            <a:r>
              <a:rPr lang="en-US" sz="1500" b="1">
                <a:solidFill>
                  <a:srgbClr val="1E4691"/>
                </a:solidFill>
                <a:latin typeface="Source Sans Pro Bold" pitchFamily="34" charset="0"/>
                <a:ea typeface="Source Sans Pro Bold" pitchFamily="34" charset="-122"/>
                <a:cs typeface="Source Sans Pro Bold" pitchFamily="34" charset="-120"/>
              </a:rPr>
              <a:t>3-color display
on 6 lines</a:t>
            </a:r>
            <a:endParaRPr lang="en-US" sz="1500"/>
          </a:p>
        </p:txBody>
      </p:sp>
      <p:sp>
        <p:nvSpPr>
          <p:cNvPr id="25" name="Webserver"/>
          <p:cNvSpPr/>
          <p:nvPr/>
        </p:nvSpPr>
        <p:spPr>
          <a:xfrm>
            <a:off x="15135225" y="6810375"/>
            <a:ext cx="2390775" cy="238125"/>
          </a:xfrm>
          <a:prstGeom prst="rect">
            <a:avLst/>
          </a:prstGeom>
          <a:noFill/>
          <a:ln/>
        </p:spPr>
        <p:txBody>
          <a:bodyPr wrap="square" lIns="0" tIns="0" rIns="0" bIns="0" rtlCol="0" anchor="t"/>
          <a:lstStyle/>
          <a:p>
            <a:pPr marL="0" indent="0" algn="l">
              <a:lnSpc>
                <a:spcPts val="1875"/>
              </a:lnSpc>
              <a:buNone/>
            </a:pPr>
            <a:r>
              <a:rPr lang="en-US" sz="1500" b="1">
                <a:solidFill>
                  <a:srgbClr val="1E4691"/>
                </a:solidFill>
                <a:latin typeface="Source Sans Pro Bold" pitchFamily="34" charset="0"/>
                <a:ea typeface="Source Sans Pro Bold" pitchFamily="34" charset="-122"/>
                <a:cs typeface="Source Sans Pro Bold" pitchFamily="34" charset="-120"/>
              </a:rPr>
              <a:t>Webserver</a:t>
            </a:r>
            <a:endParaRPr lang="en-US" sz="1500"/>
          </a:p>
        </p:txBody>
      </p:sp>
      <p:sp>
        <p:nvSpPr>
          <p:cNvPr id="26" name="Easier Better Faster Stronger"/>
          <p:cNvSpPr/>
          <p:nvPr/>
        </p:nvSpPr>
        <p:spPr>
          <a:xfrm>
            <a:off x="5476875" y="1404938"/>
            <a:ext cx="9353550" cy="638175"/>
          </a:xfrm>
          <a:prstGeom prst="rect">
            <a:avLst/>
          </a:prstGeom>
          <a:noFill/>
          <a:ln/>
        </p:spPr>
        <p:txBody>
          <a:bodyPr wrap="square" lIns="0" tIns="0" rIns="0" bIns="0" rtlCol="0" anchor="t"/>
          <a:lstStyle/>
          <a:p>
            <a:pPr marL="0" indent="0" algn="l">
              <a:lnSpc>
                <a:spcPts val="5025"/>
              </a:lnSpc>
              <a:buNone/>
            </a:pPr>
            <a:r>
              <a:rPr lang="en-US" sz="4800" b="1" kern="0" spc="39">
                <a:solidFill>
                  <a:srgbClr val="1E4691"/>
                </a:solidFill>
                <a:latin typeface="Exo Bold" pitchFamily="34" charset="0"/>
                <a:ea typeface="Exo Bold" pitchFamily="34" charset="-122"/>
                <a:cs typeface="Exo Bold" pitchFamily="34" charset="-120"/>
              </a:rPr>
              <a:t>Easier, Better, Faster, Stronger</a:t>
            </a:r>
            <a:endParaRPr lang="en-US" sz="4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14" descr="preencoded.png"/>
          <p:cNvPicPr>
            <a:picLocks noChangeAspect="1"/>
          </p:cNvPicPr>
          <p:nvPr/>
        </p:nvPicPr>
        <p:blipFill>
          <a:blip r:embed="rId3"/>
          <a:srcRect/>
          <a:stretch/>
        </p:blipFill>
        <p:spPr>
          <a:xfrm>
            <a:off x="0" y="0"/>
            <a:ext cx="18288000" cy="10287000"/>
          </a:xfrm>
          <a:prstGeom prst="rect">
            <a:avLst/>
          </a:prstGeom>
        </p:spPr>
      </p:pic>
      <p:pic>
        <p:nvPicPr>
          <p:cNvPr id="3" name="Rectangle 56" descr="preencoded.png"/>
          <p:cNvPicPr>
            <a:picLocks noChangeAspect="1"/>
          </p:cNvPicPr>
          <p:nvPr/>
        </p:nvPicPr>
        <p:blipFill>
          <a:blip r:embed="rId4"/>
          <a:srcRect/>
          <a:stretch/>
        </p:blipFill>
        <p:spPr>
          <a:xfrm>
            <a:off x="800100" y="10096500"/>
            <a:ext cx="16659225" cy="190500"/>
          </a:xfrm>
          <a:prstGeom prst="rect">
            <a:avLst/>
          </a:prstGeom>
        </p:spPr>
      </p:pic>
      <p:pic>
        <p:nvPicPr>
          <p:cNvPr id="4" name="Group 114" descr="preencoded.png"/>
          <p:cNvPicPr>
            <a:picLocks noChangeAspect="1"/>
          </p:cNvPicPr>
          <p:nvPr/>
        </p:nvPicPr>
        <p:blipFill>
          <a:blip r:embed="rId5"/>
          <a:srcRect/>
          <a:stretch/>
        </p:blipFill>
        <p:spPr>
          <a:xfrm>
            <a:off x="2456889" y="2266390"/>
            <a:ext cx="13754100" cy="5129213"/>
          </a:xfrm>
          <a:prstGeom prst="rect">
            <a:avLst/>
          </a:prstGeom>
        </p:spPr>
      </p:pic>
      <p:pic>
        <p:nvPicPr>
          <p:cNvPr id="5" name="Frame 7" descr="preencoded.png"/>
          <p:cNvPicPr>
            <a:picLocks noChangeAspect="1"/>
          </p:cNvPicPr>
          <p:nvPr/>
        </p:nvPicPr>
        <p:blipFill>
          <a:blip r:embed="rId6"/>
          <a:srcRect/>
          <a:stretch/>
        </p:blipFill>
        <p:spPr>
          <a:xfrm>
            <a:off x="5753100" y="1162050"/>
            <a:ext cx="6791325" cy="914400"/>
          </a:xfrm>
          <a:prstGeom prst="rect">
            <a:avLst/>
          </a:prstGeom>
        </p:spPr>
      </p:pic>
      <p:pic>
        <p:nvPicPr>
          <p:cNvPr id="6" name="Group 113"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087475" y="9067800"/>
            <a:ext cx="3371850" cy="733425"/>
          </a:xfrm>
          <a:prstGeom prst="rect">
            <a:avLst/>
          </a:prstGeom>
        </p:spPr>
      </p:pic>
      <p:pic>
        <p:nvPicPr>
          <p:cNvPr id="7" name="Group 1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457575" y="7429500"/>
            <a:ext cx="504825" cy="504825"/>
          </a:xfrm>
          <a:prstGeom prst="rect">
            <a:avLst/>
          </a:prstGeom>
        </p:spPr>
      </p:pic>
      <p:pic>
        <p:nvPicPr>
          <p:cNvPr id="8" name="Group 11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953750" y="7429500"/>
            <a:ext cx="504825" cy="504825"/>
          </a:xfrm>
          <a:prstGeom prst="rect">
            <a:avLst/>
          </a:prstGeom>
        </p:spPr>
      </p:pic>
      <p:pic>
        <p:nvPicPr>
          <p:cNvPr id="9" name="Group 5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334375" y="9286875"/>
            <a:ext cx="1619250" cy="323850"/>
          </a:xfrm>
          <a:prstGeom prst="rect">
            <a:avLst/>
          </a:prstGeom>
        </p:spPr>
      </p:pic>
      <p:sp>
        <p:nvSpPr>
          <p:cNvPr id="10" name="The"/>
          <p:cNvSpPr/>
          <p:nvPr/>
        </p:nvSpPr>
        <p:spPr>
          <a:xfrm>
            <a:off x="5734050" y="1214438"/>
            <a:ext cx="1200150" cy="809625"/>
          </a:xfrm>
          <a:prstGeom prst="rect">
            <a:avLst/>
          </a:prstGeom>
          <a:noFill/>
          <a:ln/>
        </p:spPr>
        <p:txBody>
          <a:bodyPr wrap="square" lIns="0" tIns="0" rIns="0" bIns="0" rtlCol="0" anchor="t"/>
          <a:lstStyle/>
          <a:p>
            <a:pPr marL="0" indent="0" algn="r">
              <a:lnSpc>
                <a:spcPts val="6375"/>
              </a:lnSpc>
              <a:buNone/>
            </a:pPr>
            <a:r>
              <a:rPr lang="en-US" sz="5550">
                <a:solidFill>
                  <a:srgbClr val="1E4691"/>
                </a:solidFill>
                <a:latin typeface="Helvetica Light" pitchFamily="34" charset="0"/>
                <a:ea typeface="Helvetica Light" pitchFamily="34" charset="-122"/>
                <a:cs typeface="Helvetica Light" pitchFamily="34" charset="-120"/>
              </a:rPr>
              <a:t>The</a:t>
            </a:r>
            <a:endParaRPr lang="en-US" sz="5550"/>
          </a:p>
        </p:txBody>
      </p:sp>
      <p:sp>
        <p:nvSpPr>
          <p:cNvPr id="11" name="Millenium"/>
          <p:cNvSpPr/>
          <p:nvPr/>
        </p:nvSpPr>
        <p:spPr>
          <a:xfrm>
            <a:off x="7086915" y="1162050"/>
            <a:ext cx="3609343" cy="914400"/>
          </a:xfrm>
          <a:prstGeom prst="rect">
            <a:avLst/>
          </a:prstGeom>
          <a:noFill/>
          <a:ln/>
        </p:spPr>
        <p:txBody>
          <a:bodyPr wrap="square" lIns="0" tIns="0" rIns="0" bIns="0" rtlCol="0" anchor="t"/>
          <a:lstStyle/>
          <a:p>
            <a:pPr marL="0" indent="0" algn="l">
              <a:lnSpc>
                <a:spcPts val="7137"/>
              </a:lnSpc>
              <a:buNone/>
            </a:pPr>
            <a:r>
              <a:rPr lang="en-US" sz="5550" i="1">
                <a:solidFill>
                  <a:srgbClr val="005AD8"/>
                </a:solidFill>
                <a:latin typeface="Helvetica Bold Oblique" pitchFamily="34" charset="0"/>
                <a:ea typeface="Helvetica Bold Oblique" pitchFamily="34" charset="-122"/>
                <a:cs typeface="Helvetica Bold Oblique" pitchFamily="34" charset="-120"/>
              </a:rPr>
              <a:t>Millenium</a:t>
            </a:r>
            <a:endParaRPr lang="en-US" sz="5550"/>
          </a:p>
        </p:txBody>
      </p:sp>
      <p:sp>
        <p:nvSpPr>
          <p:cNvPr id="12" name="default_name"/>
          <p:cNvSpPr/>
          <p:nvPr/>
        </p:nvSpPr>
        <p:spPr>
          <a:xfrm>
            <a:off x="10391459" y="1162050"/>
            <a:ext cx="180975" cy="228600"/>
          </a:xfrm>
          <a:prstGeom prst="rect">
            <a:avLst/>
          </a:prstGeom>
          <a:noFill/>
          <a:ln/>
        </p:spPr>
        <p:txBody>
          <a:bodyPr wrap="square" lIns="0" tIns="0" rIns="0" bIns="0" rtlCol="0" anchor="t"/>
          <a:lstStyle/>
          <a:p>
            <a:pPr marL="0" indent="0" algn="l">
              <a:lnSpc>
                <a:spcPts val="1774"/>
              </a:lnSpc>
              <a:buNone/>
            </a:pPr>
            <a:r>
              <a:rPr lang="en-US" sz="1419" i="1">
                <a:solidFill>
                  <a:srgbClr val="2882FF"/>
                </a:solidFill>
                <a:latin typeface="Exo SemiBold Italic" pitchFamily="34" charset="0"/>
                <a:ea typeface="Exo SemiBold Italic" pitchFamily="34" charset="-122"/>
                <a:cs typeface="Exo SemiBold Italic" pitchFamily="34" charset="-120"/>
              </a:rPr>
              <a:t>®</a:t>
            </a:r>
            <a:endParaRPr lang="en-US" sz="1419"/>
          </a:p>
        </p:txBody>
      </p:sp>
      <p:sp>
        <p:nvSpPr>
          <p:cNvPr id="13" name="range"/>
          <p:cNvSpPr/>
          <p:nvPr/>
        </p:nvSpPr>
        <p:spPr>
          <a:xfrm>
            <a:off x="10696259" y="1214438"/>
            <a:ext cx="2324416" cy="809625"/>
          </a:xfrm>
          <a:prstGeom prst="rect">
            <a:avLst/>
          </a:prstGeom>
          <a:noFill/>
          <a:ln/>
        </p:spPr>
        <p:txBody>
          <a:bodyPr wrap="square" lIns="0" tIns="0" rIns="0" bIns="0" rtlCol="0" anchor="t"/>
          <a:lstStyle/>
          <a:p>
            <a:pPr marL="0" indent="0" algn="l">
              <a:lnSpc>
                <a:spcPts val="6375"/>
              </a:lnSpc>
              <a:buNone/>
            </a:pPr>
            <a:r>
              <a:rPr lang="en-US" sz="5550">
                <a:solidFill>
                  <a:srgbClr val="1E4691"/>
                </a:solidFill>
                <a:latin typeface="Helvetica Light" pitchFamily="34" charset="0"/>
                <a:ea typeface="Helvetica Light" pitchFamily="34" charset="-122"/>
                <a:cs typeface="Helvetica Light" pitchFamily="34" charset="-120"/>
              </a:rPr>
              <a:t>range</a:t>
            </a:r>
            <a:endParaRPr lang="en-US" sz="5550"/>
          </a:p>
        </p:txBody>
      </p:sp>
      <p:sp>
        <p:nvSpPr>
          <p:cNvPr id="14" name="view technical details"/>
          <p:cNvSpPr/>
          <p:nvPr/>
        </p:nvSpPr>
        <p:spPr>
          <a:xfrm>
            <a:off x="14077950" y="9262813"/>
            <a:ext cx="2455221" cy="294033"/>
          </a:xfrm>
          <a:prstGeom prst="rect">
            <a:avLst/>
          </a:prstGeom>
          <a:noFill/>
          <a:ln/>
        </p:spPr>
        <p:txBody>
          <a:bodyPr wrap="square" lIns="0" tIns="0" rIns="0" bIns="0" rtlCol="0" anchor="t"/>
          <a:lstStyle/>
          <a:p>
            <a:pPr marL="0" indent="0" algn="ctr">
              <a:lnSpc>
                <a:spcPts val="2274"/>
              </a:lnSpc>
              <a:buNone/>
            </a:pPr>
            <a:r>
              <a:rPr lang="en-US" sz="1200" b="1">
                <a:solidFill>
                  <a:srgbClr val="1E4691"/>
                </a:solidFill>
                <a:latin typeface="Source Sans Pro Bold" pitchFamily="34" charset="0"/>
                <a:ea typeface="Source Sans Pro Bold" pitchFamily="34" charset="-122"/>
                <a:cs typeface="Source Sans Pro Bold" pitchFamily="34" charset="-120"/>
                <a:hlinkClick r:id="" action="ppaction://hlinkshowjump?jump=nextslide"/>
              </a:rPr>
              <a:t>view technical details</a:t>
            </a:r>
            <a:endParaRPr lang="en-US" sz="1200"/>
          </a:p>
        </p:txBody>
      </p:sp>
      <p:sp>
        <p:nvSpPr>
          <p:cNvPr id="15" name="With display and without display versions"/>
          <p:cNvSpPr/>
          <p:nvPr/>
        </p:nvSpPr>
        <p:spPr>
          <a:xfrm>
            <a:off x="4229100" y="7686675"/>
            <a:ext cx="4305300"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With display and without display versions </a:t>
            </a:r>
            <a:endParaRPr lang="en-US" sz="1800"/>
          </a:p>
        </p:txBody>
      </p:sp>
      <p:sp>
        <p:nvSpPr>
          <p:cNvPr id="16" name="Digital or Analog 35mm  Digital 70mm"/>
          <p:cNvSpPr/>
          <p:nvPr/>
        </p:nvSpPr>
        <p:spPr>
          <a:xfrm>
            <a:off x="11706225" y="7686675"/>
            <a:ext cx="3981450"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Digital or Analog 35mm / Digital 70mm</a:t>
            </a:r>
            <a:endParaRPr lang="en-US" sz="1800"/>
          </a:p>
        </p:txBody>
      </p:sp>
      <p:sp>
        <p:nvSpPr>
          <p:cNvPr id="17" name="New controller 12 IOs"/>
          <p:cNvSpPr/>
          <p:nvPr/>
        </p:nvSpPr>
        <p:spPr>
          <a:xfrm>
            <a:off x="4229100" y="7400925"/>
            <a:ext cx="1790700" cy="238125"/>
          </a:xfrm>
          <a:prstGeom prst="rect">
            <a:avLst/>
          </a:prstGeom>
          <a:noFill/>
          <a:ln/>
        </p:spPr>
        <p:txBody>
          <a:bodyPr wrap="square" lIns="0" tIns="0" rIns="0" bIns="0" rtlCol="0" anchor="t"/>
          <a:lstStyle/>
          <a:p>
            <a:pPr marL="0" indent="0" algn="l">
              <a:lnSpc>
                <a:spcPts val="1875"/>
              </a:lnSpc>
              <a:buNone/>
            </a:pPr>
            <a:r>
              <a:rPr lang="en-US" sz="1500">
                <a:solidFill>
                  <a:srgbClr val="1E4691"/>
                </a:solidFill>
                <a:latin typeface="Source Sans Pro Regular" pitchFamily="34" charset="0"/>
                <a:ea typeface="Source Sans Pro Regular" pitchFamily="34" charset="-122"/>
                <a:cs typeface="Source Sans Pro Regular" pitchFamily="34" charset="-120"/>
              </a:rPr>
              <a:t>New controller 12 I/Os</a:t>
            </a:r>
            <a:endParaRPr lang="en-US" sz="1500"/>
          </a:p>
        </p:txBody>
      </p:sp>
      <p:sp>
        <p:nvSpPr>
          <p:cNvPr id="18" name="New expansions"/>
          <p:cNvSpPr/>
          <p:nvPr/>
        </p:nvSpPr>
        <p:spPr>
          <a:xfrm>
            <a:off x="11706225" y="7400925"/>
            <a:ext cx="1314450" cy="238125"/>
          </a:xfrm>
          <a:prstGeom prst="rect">
            <a:avLst/>
          </a:prstGeom>
          <a:noFill/>
          <a:ln/>
        </p:spPr>
        <p:txBody>
          <a:bodyPr wrap="square" lIns="0" tIns="0" rIns="0" bIns="0" rtlCol="0" anchor="t"/>
          <a:lstStyle/>
          <a:p>
            <a:pPr marL="0" indent="0" algn="l">
              <a:lnSpc>
                <a:spcPts val="1875"/>
              </a:lnSpc>
              <a:buNone/>
            </a:pPr>
            <a:r>
              <a:rPr lang="en-US" sz="1500">
                <a:solidFill>
                  <a:srgbClr val="1E4691"/>
                </a:solidFill>
                <a:latin typeface="Source Sans Pro Regular" pitchFamily="34" charset="0"/>
                <a:ea typeface="Source Sans Pro Regular" pitchFamily="34" charset="-122"/>
                <a:cs typeface="Source Sans Pro Regular" pitchFamily="34" charset="-120"/>
              </a:rPr>
              <a:t>New expansions</a:t>
            </a:r>
            <a:endParaRPr lang="en-US" sz="15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3" name="Rectangle 56" descr="preencoded.png"/>
          <p:cNvPicPr>
            <a:picLocks noChangeAspect="1"/>
          </p:cNvPicPr>
          <p:nvPr/>
        </p:nvPicPr>
        <p:blipFill>
          <a:blip r:embed="rId3"/>
          <a:srcRect/>
          <a:stretch/>
        </p:blipFill>
        <p:spPr>
          <a:xfrm>
            <a:off x="800100" y="10096500"/>
            <a:ext cx="16659225" cy="190500"/>
          </a:xfrm>
          <a:prstGeom prst="rect">
            <a:avLst/>
          </a:prstGeom>
        </p:spPr>
      </p:pic>
      <p:pic>
        <p:nvPicPr>
          <p:cNvPr id="4" name="Group 109" descr="preencoded.png"/>
          <p:cNvPicPr>
            <a:picLocks noChangeAspect="1"/>
          </p:cNvPicPr>
          <p:nvPr/>
        </p:nvPicPr>
        <p:blipFill>
          <a:blip r:embed="rId4"/>
          <a:srcRect/>
          <a:stretch/>
        </p:blipFill>
        <p:spPr>
          <a:xfrm>
            <a:off x="10506075" y="2476500"/>
            <a:ext cx="952500" cy="1107579"/>
          </a:xfrm>
          <a:prstGeom prst="rect">
            <a:avLst/>
          </a:prstGeom>
        </p:spPr>
      </p:pic>
      <p:pic>
        <p:nvPicPr>
          <p:cNvPr id="5" name="Group 116" descr="preencoded.png"/>
          <p:cNvPicPr>
            <a:picLocks noChangeAspect="1"/>
          </p:cNvPicPr>
          <p:nvPr/>
        </p:nvPicPr>
        <p:blipFill>
          <a:blip r:embed="rId5"/>
          <a:srcRect/>
          <a:stretch/>
        </p:blipFill>
        <p:spPr>
          <a:xfrm>
            <a:off x="12462892" y="2476500"/>
            <a:ext cx="952500" cy="1107579"/>
          </a:xfrm>
          <a:prstGeom prst="rect">
            <a:avLst/>
          </a:prstGeom>
        </p:spPr>
      </p:pic>
      <p:pic>
        <p:nvPicPr>
          <p:cNvPr id="6" name="Group 117" descr="preencoded.png"/>
          <p:cNvPicPr>
            <a:picLocks noChangeAspect="1"/>
          </p:cNvPicPr>
          <p:nvPr/>
        </p:nvPicPr>
        <p:blipFill>
          <a:blip r:embed="rId6"/>
          <a:srcRect/>
          <a:stretch/>
        </p:blipFill>
        <p:spPr>
          <a:xfrm>
            <a:off x="14413119" y="2476500"/>
            <a:ext cx="952500" cy="1107579"/>
          </a:xfrm>
          <a:prstGeom prst="rect">
            <a:avLst/>
          </a:prstGeom>
        </p:spPr>
      </p:pic>
      <p:pic>
        <p:nvPicPr>
          <p:cNvPr id="7" name="Group 118" descr="preencoded.png"/>
          <p:cNvPicPr>
            <a:picLocks noChangeAspect="1"/>
          </p:cNvPicPr>
          <p:nvPr/>
        </p:nvPicPr>
        <p:blipFill>
          <a:blip r:embed="rId7"/>
          <a:srcRect/>
          <a:stretch/>
        </p:blipFill>
        <p:spPr>
          <a:xfrm>
            <a:off x="16336873" y="2476500"/>
            <a:ext cx="952500" cy="1107579"/>
          </a:xfrm>
          <a:prstGeom prst="rect">
            <a:avLst/>
          </a:prstGeom>
        </p:spPr>
      </p:pic>
      <p:pic>
        <p:nvPicPr>
          <p:cNvPr id="8" name="Logo Crouzet"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334375" y="9286875"/>
            <a:ext cx="1619250" cy="323850"/>
          </a:xfrm>
          <a:prstGeom prst="rect">
            <a:avLst/>
          </a:prstGeom>
        </p:spPr>
      </p:pic>
      <p:pic>
        <p:nvPicPr>
          <p:cNvPr id="9" name="Group 24" descr="preencoded.png"/>
          <p:cNvPicPr>
            <a:picLocks noChangeAspect="1"/>
          </p:cNvPicPr>
          <p:nvPr/>
        </p:nvPicPr>
        <p:blipFill>
          <a:blip r:embed="rId10"/>
          <a:srcRect/>
          <a:stretch/>
        </p:blipFill>
        <p:spPr>
          <a:xfrm>
            <a:off x="2854458" y="2476500"/>
            <a:ext cx="962025" cy="1156357"/>
          </a:xfrm>
          <a:prstGeom prst="rect">
            <a:avLst/>
          </a:prstGeom>
        </p:spPr>
      </p:pic>
      <p:pic>
        <p:nvPicPr>
          <p:cNvPr id="10" name="Group 113" descr="preencoded.png"/>
          <p:cNvPicPr>
            <a:picLocks noChangeAspect="1"/>
          </p:cNvPicPr>
          <p:nvPr/>
        </p:nvPicPr>
        <p:blipFill>
          <a:blip r:embed="rId11"/>
          <a:srcRect/>
          <a:stretch/>
        </p:blipFill>
        <p:spPr>
          <a:xfrm>
            <a:off x="4797476" y="2476500"/>
            <a:ext cx="962025" cy="1156357"/>
          </a:xfrm>
          <a:prstGeom prst="rect">
            <a:avLst/>
          </a:prstGeom>
        </p:spPr>
      </p:pic>
      <p:pic>
        <p:nvPicPr>
          <p:cNvPr id="11" name="Group 114" descr="preencoded.png"/>
          <p:cNvPicPr>
            <a:picLocks noChangeAspect="1"/>
          </p:cNvPicPr>
          <p:nvPr/>
        </p:nvPicPr>
        <p:blipFill>
          <a:blip r:embed="rId12"/>
          <a:srcRect/>
          <a:stretch/>
        </p:blipFill>
        <p:spPr>
          <a:xfrm>
            <a:off x="6686549" y="2476500"/>
            <a:ext cx="962025" cy="1156357"/>
          </a:xfrm>
          <a:prstGeom prst="rect">
            <a:avLst/>
          </a:prstGeom>
        </p:spPr>
      </p:pic>
      <p:pic>
        <p:nvPicPr>
          <p:cNvPr id="12" name="Group 115" descr="preencoded.png"/>
          <p:cNvPicPr>
            <a:picLocks noChangeAspect="1"/>
          </p:cNvPicPr>
          <p:nvPr/>
        </p:nvPicPr>
        <p:blipFill>
          <a:blip r:embed="rId13"/>
          <a:srcRect/>
          <a:stretch/>
        </p:blipFill>
        <p:spPr>
          <a:xfrm>
            <a:off x="8587039" y="2476500"/>
            <a:ext cx="962025" cy="1156357"/>
          </a:xfrm>
          <a:prstGeom prst="rect">
            <a:avLst/>
          </a:prstGeom>
        </p:spPr>
      </p:pic>
      <p:pic>
        <p:nvPicPr>
          <p:cNvPr id="15" name="Group 113"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4087475" y="9067800"/>
            <a:ext cx="3371850" cy="733425"/>
          </a:xfrm>
          <a:prstGeom prst="rect">
            <a:avLst/>
          </a:prstGeom>
        </p:spPr>
      </p:pic>
      <p:pic>
        <p:nvPicPr>
          <p:cNvPr id="17" name="Frame 7" descr="preencoded.png"/>
          <p:cNvPicPr>
            <a:picLocks noChangeAspect="1"/>
          </p:cNvPicPr>
          <p:nvPr/>
        </p:nvPicPr>
        <p:blipFill>
          <a:blip r:embed="rId16"/>
          <a:srcRect/>
          <a:stretch/>
        </p:blipFill>
        <p:spPr>
          <a:xfrm>
            <a:off x="798645" y="771525"/>
            <a:ext cx="3552825" cy="476250"/>
          </a:xfrm>
          <a:prstGeom prst="rect">
            <a:avLst/>
          </a:prstGeom>
        </p:spPr>
      </p:pic>
      <p:sp>
        <p:nvSpPr>
          <p:cNvPr id="18" name="With display"/>
          <p:cNvSpPr/>
          <p:nvPr/>
        </p:nvSpPr>
        <p:spPr>
          <a:xfrm>
            <a:off x="2390775" y="1914525"/>
            <a:ext cx="128587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With display</a:t>
            </a:r>
            <a:endParaRPr lang="en-US" sz="1800"/>
          </a:p>
        </p:txBody>
      </p:sp>
      <p:sp>
        <p:nvSpPr>
          <p:cNvPr id="19" name="Without display"/>
          <p:cNvSpPr/>
          <p:nvPr/>
        </p:nvSpPr>
        <p:spPr>
          <a:xfrm>
            <a:off x="10257431" y="1914525"/>
            <a:ext cx="1638300"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Without display</a:t>
            </a:r>
            <a:endParaRPr lang="en-US" sz="1800"/>
          </a:p>
        </p:txBody>
      </p:sp>
      <p:sp>
        <p:nvSpPr>
          <p:cNvPr id="20" name="New controller 12 IOs"/>
          <p:cNvSpPr/>
          <p:nvPr/>
        </p:nvSpPr>
        <p:spPr>
          <a:xfrm>
            <a:off x="13144500" y="771525"/>
            <a:ext cx="3648075" cy="457200"/>
          </a:xfrm>
          <a:prstGeom prst="rect">
            <a:avLst/>
          </a:prstGeom>
          <a:noFill/>
          <a:ln/>
        </p:spPr>
        <p:txBody>
          <a:bodyPr wrap="square" lIns="0" tIns="0" rIns="0" bIns="0" rtlCol="0" anchor="t"/>
          <a:lstStyle/>
          <a:p>
            <a:pPr marL="0" indent="0" algn="r">
              <a:lnSpc>
                <a:spcPts val="3600"/>
              </a:lnSpc>
              <a:buNone/>
            </a:pPr>
            <a:r>
              <a:rPr lang="en-US" sz="2700" b="1">
                <a:solidFill>
                  <a:srgbClr val="2882FF"/>
                </a:solidFill>
                <a:latin typeface="Exo Bold" pitchFamily="34" charset="0"/>
                <a:ea typeface="Exo Bold" pitchFamily="34" charset="-122"/>
                <a:cs typeface="Exo Bold" pitchFamily="34" charset="-120"/>
              </a:rPr>
              <a:t>New controller 12 I/Os</a:t>
            </a:r>
            <a:endParaRPr lang="en-US" sz="2700"/>
          </a:p>
        </p:txBody>
      </p:sp>
      <p:sp>
        <p:nvSpPr>
          <p:cNvPr id="21" name="view expansions"/>
          <p:cNvSpPr/>
          <p:nvPr/>
        </p:nvSpPr>
        <p:spPr>
          <a:xfrm>
            <a:off x="14077950" y="9262813"/>
            <a:ext cx="2455221" cy="294033"/>
          </a:xfrm>
          <a:prstGeom prst="rect">
            <a:avLst/>
          </a:prstGeom>
          <a:noFill/>
          <a:ln/>
        </p:spPr>
        <p:txBody>
          <a:bodyPr wrap="square" lIns="0" tIns="0" rIns="0" bIns="0" rtlCol="0" anchor="t"/>
          <a:lstStyle/>
          <a:p>
            <a:pPr marL="0" indent="0" algn="ctr">
              <a:lnSpc>
                <a:spcPts val="2274"/>
              </a:lnSpc>
              <a:buNone/>
            </a:pPr>
            <a:r>
              <a:rPr lang="en-US" sz="1200" b="1">
                <a:solidFill>
                  <a:srgbClr val="1E4691"/>
                </a:solidFill>
                <a:latin typeface="Source Sans Pro Bold" pitchFamily="34" charset="0"/>
                <a:ea typeface="Source Sans Pro Bold" pitchFamily="34" charset="-122"/>
                <a:cs typeface="Source Sans Pro Bold" pitchFamily="34" charset="-120"/>
                <a:hlinkClick r:id="" action="ppaction://hlinkshowjump?jump=nextslide"/>
              </a:rPr>
              <a:t>view expansions</a:t>
            </a:r>
            <a:endParaRPr lang="en-US" sz="1200"/>
          </a:p>
        </p:txBody>
      </p:sp>
      <p:sp>
        <p:nvSpPr>
          <p:cNvPr id="22" name="The"/>
          <p:cNvSpPr/>
          <p:nvPr/>
        </p:nvSpPr>
        <p:spPr>
          <a:xfrm>
            <a:off x="771525" y="800100"/>
            <a:ext cx="647700" cy="419100"/>
          </a:xfrm>
          <a:prstGeom prst="rect">
            <a:avLst/>
          </a:prstGeom>
          <a:noFill/>
          <a:ln/>
        </p:spPr>
        <p:txBody>
          <a:bodyPr wrap="square" lIns="0" tIns="0" rIns="0" bIns="0" rtlCol="0" anchor="t"/>
          <a:lstStyle/>
          <a:p>
            <a:pPr marL="0" indent="0" algn="r">
              <a:lnSpc>
                <a:spcPts val="3300"/>
              </a:lnSpc>
              <a:buNone/>
            </a:pPr>
            <a:r>
              <a:rPr lang="en-US" sz="2891">
                <a:solidFill>
                  <a:srgbClr val="1E4691"/>
                </a:solidFill>
                <a:latin typeface="Helvetica Light" pitchFamily="34" charset="0"/>
                <a:ea typeface="Helvetica Light" pitchFamily="34" charset="-122"/>
                <a:cs typeface="Helvetica Light" pitchFamily="34" charset="-120"/>
              </a:rPr>
              <a:t>The</a:t>
            </a:r>
            <a:endParaRPr lang="en-US" sz="2891"/>
          </a:p>
        </p:txBody>
      </p:sp>
      <p:sp>
        <p:nvSpPr>
          <p:cNvPr id="23" name="Millenium"/>
          <p:cNvSpPr/>
          <p:nvPr/>
        </p:nvSpPr>
        <p:spPr>
          <a:xfrm>
            <a:off x="1497145" y="800099"/>
            <a:ext cx="1838325" cy="447675"/>
          </a:xfrm>
          <a:prstGeom prst="rect">
            <a:avLst/>
          </a:prstGeom>
          <a:noFill/>
          <a:ln/>
        </p:spPr>
        <p:txBody>
          <a:bodyPr wrap="square" lIns="0" tIns="0" rIns="0" bIns="0" rtlCol="0" anchor="t"/>
          <a:lstStyle/>
          <a:p>
            <a:pPr marL="0" indent="0" algn="l">
              <a:lnSpc>
                <a:spcPts val="3717"/>
              </a:lnSpc>
              <a:buNone/>
            </a:pPr>
            <a:r>
              <a:rPr lang="en-US" sz="2891" i="1">
                <a:solidFill>
                  <a:srgbClr val="005AD8"/>
                </a:solidFill>
                <a:latin typeface="Helvetica Bold Oblique" pitchFamily="34" charset="0"/>
                <a:ea typeface="Helvetica Bold Oblique" pitchFamily="34" charset="-122"/>
                <a:cs typeface="Helvetica Bold Oblique" pitchFamily="34" charset="-120"/>
              </a:rPr>
              <a:t>Millenium</a:t>
            </a:r>
            <a:endParaRPr lang="en-US" sz="2891"/>
          </a:p>
        </p:txBody>
      </p:sp>
      <p:sp>
        <p:nvSpPr>
          <p:cNvPr id="24" name="default_name"/>
          <p:cNvSpPr/>
          <p:nvPr/>
        </p:nvSpPr>
        <p:spPr>
          <a:xfrm>
            <a:off x="3221171" y="771525"/>
            <a:ext cx="114300" cy="123825"/>
          </a:xfrm>
          <a:prstGeom prst="rect">
            <a:avLst/>
          </a:prstGeom>
          <a:noFill/>
          <a:ln/>
        </p:spPr>
        <p:txBody>
          <a:bodyPr wrap="square" lIns="0" tIns="0" rIns="0" bIns="0" rtlCol="0" anchor="t"/>
          <a:lstStyle/>
          <a:p>
            <a:pPr marL="0" indent="0" algn="l">
              <a:lnSpc>
                <a:spcPts val="924"/>
              </a:lnSpc>
              <a:buNone/>
            </a:pPr>
            <a:r>
              <a:rPr lang="en-US" sz="739" i="1">
                <a:solidFill>
                  <a:srgbClr val="2882FF"/>
                </a:solidFill>
                <a:latin typeface="Exo SemiBold Italic" pitchFamily="34" charset="0"/>
                <a:ea typeface="Exo SemiBold Italic" pitchFamily="34" charset="-122"/>
                <a:cs typeface="Exo SemiBold Italic" pitchFamily="34" charset="-120"/>
              </a:rPr>
              <a:t>®</a:t>
            </a:r>
            <a:endParaRPr lang="en-US" sz="739"/>
          </a:p>
        </p:txBody>
      </p:sp>
      <p:sp>
        <p:nvSpPr>
          <p:cNvPr id="25" name="range"/>
          <p:cNvSpPr/>
          <p:nvPr/>
        </p:nvSpPr>
        <p:spPr>
          <a:xfrm>
            <a:off x="3386270" y="800100"/>
            <a:ext cx="981075" cy="419100"/>
          </a:xfrm>
          <a:prstGeom prst="rect">
            <a:avLst/>
          </a:prstGeom>
          <a:noFill/>
          <a:ln/>
        </p:spPr>
        <p:txBody>
          <a:bodyPr wrap="square" lIns="0" tIns="0" rIns="0" bIns="0" rtlCol="0" anchor="t"/>
          <a:lstStyle/>
          <a:p>
            <a:pPr marL="0" indent="0" algn="l">
              <a:lnSpc>
                <a:spcPts val="3300"/>
              </a:lnSpc>
              <a:buNone/>
            </a:pPr>
            <a:r>
              <a:rPr lang="en-US" sz="2891">
                <a:solidFill>
                  <a:srgbClr val="1E4691"/>
                </a:solidFill>
                <a:latin typeface="Helvetica Light" pitchFamily="34" charset="0"/>
                <a:ea typeface="Helvetica Light" pitchFamily="34" charset="-122"/>
                <a:cs typeface="Helvetica Light" pitchFamily="34" charset="-120"/>
              </a:rPr>
              <a:t>range</a:t>
            </a:r>
            <a:endParaRPr lang="en-US" sz="2891"/>
          </a:p>
        </p:txBody>
      </p:sp>
      <p:graphicFrame>
        <p:nvGraphicFramePr>
          <p:cNvPr id="26" name="Table 30">
            <a:extLst>
              <a:ext uri="{FF2B5EF4-FFF2-40B4-BE49-F238E27FC236}">
                <a16:creationId xmlns:a16="http://schemas.microsoft.com/office/drawing/2014/main" id="{473C61B9-2099-F300-30E2-87352D4111C9}"/>
              </a:ext>
            </a:extLst>
          </p:cNvPr>
          <p:cNvGraphicFramePr>
            <a:graphicFrameLocks noGrp="1"/>
          </p:cNvGraphicFramePr>
          <p:nvPr>
            <p:extLst>
              <p:ext uri="{D42A27DB-BD31-4B8C-83A1-F6EECF244321}">
                <p14:modId xmlns:p14="http://schemas.microsoft.com/office/powerpoint/2010/main" val="2216869707"/>
              </p:ext>
            </p:extLst>
          </p:nvPr>
        </p:nvGraphicFramePr>
        <p:xfrm>
          <a:off x="585300" y="4090044"/>
          <a:ext cx="1656398" cy="4796632"/>
        </p:xfrm>
        <a:graphic>
          <a:graphicData uri="http://schemas.openxmlformats.org/drawingml/2006/table">
            <a:tbl>
              <a:tblPr firstRow="1" bandRow="1">
                <a:tableStyleId>{2D5ABB26-0587-4C30-8999-92F81FD0307C}</a:tableStyleId>
              </a:tblPr>
              <a:tblGrid>
                <a:gridCol w="1656398">
                  <a:extLst>
                    <a:ext uri="{9D8B030D-6E8A-4147-A177-3AD203B41FA5}">
                      <a16:colId xmlns:a16="http://schemas.microsoft.com/office/drawing/2014/main" val="935385297"/>
                    </a:ext>
                  </a:extLst>
                </a:gridCol>
              </a:tblGrid>
              <a:tr h="473931">
                <a:tc>
                  <a:txBody>
                    <a:bodyPr/>
                    <a:lstStyle/>
                    <a:p>
                      <a:pPr algn="r"/>
                      <a:r>
                        <a:rPr lang="en-US" sz="1100" b="1" cap="all" spc="30" baseline="0">
                          <a:solidFill>
                            <a:srgbClr val="1D4592"/>
                          </a:solidFill>
                          <a:latin typeface="Exo" panose="00000700000000000000" pitchFamily="2" charset="0"/>
                        </a:rPr>
                        <a:t>DISPLAY</a:t>
                      </a:r>
                    </a:p>
                  </a:txBody>
                  <a:tcPr marL="182880" marR="182880" marT="91440" marB="91440" anchor="ctr">
                    <a:solidFill>
                      <a:srgbClr val="C4DDFF"/>
                    </a:solidFill>
                  </a:tcPr>
                </a:tc>
                <a:extLst>
                  <a:ext uri="{0D108BD9-81ED-4DB2-BD59-A6C34878D82A}">
                    <a16:rowId xmlns:a16="http://schemas.microsoft.com/office/drawing/2014/main" val="3338581345"/>
                  </a:ext>
                </a:extLst>
              </a:tr>
              <a:tr h="473931">
                <a:tc>
                  <a:txBody>
                    <a:bodyPr/>
                    <a:lstStyle/>
                    <a:p>
                      <a:pPr algn="r"/>
                      <a:r>
                        <a:rPr lang="en-US" sz="1100" b="1" cap="all" spc="30" baseline="0">
                          <a:solidFill>
                            <a:srgbClr val="1D4592"/>
                          </a:solidFill>
                          <a:latin typeface="Exo" panose="00000700000000000000" pitchFamily="2" charset="0"/>
                        </a:rPr>
                        <a:t>SIZE</a:t>
                      </a:r>
                      <a:endParaRPr lang="LID4096" sz="1100" b="1" cap="all" spc="30" baseline="0">
                        <a:solidFill>
                          <a:srgbClr val="1D4592"/>
                        </a:solidFill>
                        <a:latin typeface="Exo" panose="00000700000000000000" pitchFamily="2" charset="0"/>
                      </a:endParaRPr>
                    </a:p>
                  </a:txBody>
                  <a:tcPr marL="182880" marR="182880" marT="91440" marB="91440" anchor="ctr">
                    <a:solidFill>
                      <a:srgbClr val="76AFFF"/>
                    </a:solidFill>
                  </a:tcPr>
                </a:tc>
                <a:extLst>
                  <a:ext uri="{0D108BD9-81ED-4DB2-BD59-A6C34878D82A}">
                    <a16:rowId xmlns:a16="http://schemas.microsoft.com/office/drawing/2014/main" val="3878822562"/>
                  </a:ext>
                </a:extLst>
              </a:tr>
              <a:tr h="473931">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00" b="1" cap="all" spc="30" baseline="0">
                          <a:solidFill>
                            <a:srgbClr val="1D4592"/>
                          </a:solidFill>
                          <a:latin typeface="Exo" panose="00000700000000000000" pitchFamily="2" charset="0"/>
                        </a:rPr>
                        <a:t>SUPPLY</a:t>
                      </a:r>
                      <a:endParaRPr lang="LID4096" sz="1100" b="1" cap="all" spc="30" baseline="0">
                        <a:solidFill>
                          <a:srgbClr val="1D4592"/>
                        </a:solidFill>
                        <a:latin typeface="Exo" panose="00000700000000000000" pitchFamily="2" charset="0"/>
                      </a:endParaRPr>
                    </a:p>
                  </a:txBody>
                  <a:tcPr marL="182880" marR="182880" marT="91440" marB="91440" anchor="ctr">
                    <a:solidFill>
                      <a:srgbClr val="C4DDFF"/>
                    </a:solidFill>
                  </a:tcPr>
                </a:tc>
                <a:extLst>
                  <a:ext uri="{0D108BD9-81ED-4DB2-BD59-A6C34878D82A}">
                    <a16:rowId xmlns:a16="http://schemas.microsoft.com/office/drawing/2014/main" val="2754477151"/>
                  </a:ext>
                </a:extLst>
              </a:tr>
              <a:tr h="502592">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00" b="1" cap="all" spc="30" baseline="0">
                          <a:solidFill>
                            <a:srgbClr val="1D4592"/>
                          </a:solidFill>
                          <a:latin typeface="Exo" panose="00000700000000000000" pitchFamily="2" charset="0"/>
                        </a:rPr>
                        <a:t>INPUTS</a:t>
                      </a:r>
                      <a:endParaRPr lang="LID4096" sz="1100" b="1" cap="all" spc="30" baseline="0">
                        <a:solidFill>
                          <a:srgbClr val="1D4592"/>
                        </a:solidFill>
                        <a:latin typeface="Exo" panose="00000700000000000000" pitchFamily="2" charset="0"/>
                      </a:endParaRPr>
                    </a:p>
                  </a:txBody>
                  <a:tcPr marL="182880" marR="182880" marT="91440" marB="91440" anchor="ctr">
                    <a:solidFill>
                      <a:srgbClr val="76AFFF"/>
                    </a:solidFill>
                  </a:tcPr>
                </a:tc>
                <a:extLst>
                  <a:ext uri="{0D108BD9-81ED-4DB2-BD59-A6C34878D82A}">
                    <a16:rowId xmlns:a16="http://schemas.microsoft.com/office/drawing/2014/main" val="2121574605"/>
                  </a:ext>
                </a:extLst>
              </a:tr>
              <a:tr h="473931">
                <a:tc>
                  <a:txBody>
                    <a:bodyPr/>
                    <a:lstStyle/>
                    <a:p>
                      <a:pPr algn="r"/>
                      <a:r>
                        <a:rPr lang="en-US" sz="1100" b="1" cap="all" spc="30" baseline="0">
                          <a:solidFill>
                            <a:srgbClr val="1D4592"/>
                          </a:solidFill>
                          <a:latin typeface="Exo" panose="00000700000000000000" pitchFamily="2" charset="0"/>
                        </a:rPr>
                        <a:t>OUTPUTS</a:t>
                      </a:r>
                      <a:endParaRPr lang="LID4096" sz="1100" b="1" cap="all" spc="30" baseline="0">
                        <a:solidFill>
                          <a:srgbClr val="1D4592"/>
                        </a:solidFill>
                        <a:latin typeface="Exo" panose="00000700000000000000" pitchFamily="2" charset="0"/>
                      </a:endParaRPr>
                    </a:p>
                  </a:txBody>
                  <a:tcPr marL="182880" marR="182880" marT="91440" marB="91440" anchor="ctr">
                    <a:solidFill>
                      <a:srgbClr val="C4DDFF"/>
                    </a:solidFill>
                  </a:tcPr>
                </a:tc>
                <a:extLst>
                  <a:ext uri="{0D108BD9-81ED-4DB2-BD59-A6C34878D82A}">
                    <a16:rowId xmlns:a16="http://schemas.microsoft.com/office/drawing/2014/main" val="2940123457"/>
                  </a:ext>
                </a:extLst>
              </a:tr>
              <a:tr h="473931">
                <a:tc>
                  <a:txBody>
                    <a:bodyPr/>
                    <a:lstStyle/>
                    <a:p>
                      <a:pPr algn="r"/>
                      <a:r>
                        <a:rPr lang="en-US" sz="1100" b="1" cap="all" spc="30" baseline="0">
                          <a:solidFill>
                            <a:srgbClr val="1D4592"/>
                          </a:solidFill>
                          <a:latin typeface="Exo" panose="00000700000000000000" pitchFamily="2" charset="0"/>
                        </a:rPr>
                        <a:t>Expandable</a:t>
                      </a:r>
                      <a:endParaRPr lang="LID4096" sz="1100" b="1" cap="all" spc="30" baseline="0">
                        <a:solidFill>
                          <a:srgbClr val="1D4592"/>
                        </a:solidFill>
                        <a:latin typeface="Exo" panose="00000700000000000000" pitchFamily="2" charset="0"/>
                      </a:endParaRPr>
                    </a:p>
                  </a:txBody>
                  <a:tcPr marL="182880" marR="182880" marT="91440" marB="91440" anchor="ctr">
                    <a:solidFill>
                      <a:srgbClr val="76AFFF"/>
                    </a:solidFill>
                  </a:tcPr>
                </a:tc>
                <a:extLst>
                  <a:ext uri="{0D108BD9-81ED-4DB2-BD59-A6C34878D82A}">
                    <a16:rowId xmlns:a16="http://schemas.microsoft.com/office/drawing/2014/main" val="2521836742"/>
                  </a:ext>
                </a:extLst>
              </a:tr>
              <a:tr h="502592">
                <a:tc>
                  <a:txBody>
                    <a:bodyPr/>
                    <a:lstStyle/>
                    <a:p>
                      <a:pPr algn="r"/>
                      <a:r>
                        <a:rPr lang="en-US" sz="1100" b="1" cap="all" spc="30" baseline="0">
                          <a:solidFill>
                            <a:srgbClr val="1D4592"/>
                          </a:solidFill>
                          <a:latin typeface="Exo" panose="00000700000000000000" pitchFamily="2" charset="0"/>
                        </a:rPr>
                        <a:t>COMMUNICATION</a:t>
                      </a:r>
                      <a:endParaRPr lang="LID4096" sz="1100" b="1" cap="all" spc="30" baseline="0">
                        <a:solidFill>
                          <a:srgbClr val="1D4592"/>
                        </a:solidFill>
                        <a:latin typeface="Exo" panose="00000700000000000000" pitchFamily="2" charset="0"/>
                      </a:endParaRPr>
                    </a:p>
                  </a:txBody>
                  <a:tcPr marL="182880" marR="182880" marT="91440" marB="91440" anchor="ctr">
                    <a:solidFill>
                      <a:srgbClr val="C4DDFF"/>
                    </a:solidFill>
                  </a:tcPr>
                </a:tc>
                <a:extLst>
                  <a:ext uri="{0D108BD9-81ED-4DB2-BD59-A6C34878D82A}">
                    <a16:rowId xmlns:a16="http://schemas.microsoft.com/office/drawing/2014/main" val="1287762603"/>
                  </a:ext>
                </a:extLst>
              </a:tr>
              <a:tr h="473931">
                <a:tc>
                  <a:txBody>
                    <a:bodyPr/>
                    <a:lstStyle/>
                    <a:p>
                      <a:pPr algn="r"/>
                      <a:r>
                        <a:rPr lang="en-US" sz="1100" b="1" cap="all" spc="30" baseline="0">
                          <a:solidFill>
                            <a:srgbClr val="1D4592"/>
                          </a:solidFill>
                          <a:latin typeface="Exo" panose="00000700000000000000" pitchFamily="2" charset="0"/>
                        </a:rPr>
                        <a:t>Datalog</a:t>
                      </a:r>
                      <a:endParaRPr lang="LID4096" sz="1100" b="1" cap="all" spc="30" baseline="0">
                        <a:solidFill>
                          <a:srgbClr val="1D4592"/>
                        </a:solidFill>
                        <a:latin typeface="Exo" panose="00000700000000000000" pitchFamily="2" charset="0"/>
                      </a:endParaRPr>
                    </a:p>
                  </a:txBody>
                  <a:tcPr marL="182880" marR="182880" marT="91440" marB="91440" anchor="ctr">
                    <a:solidFill>
                      <a:srgbClr val="76AFFF"/>
                    </a:solidFill>
                  </a:tcPr>
                </a:tc>
                <a:extLst>
                  <a:ext uri="{0D108BD9-81ED-4DB2-BD59-A6C34878D82A}">
                    <a16:rowId xmlns:a16="http://schemas.microsoft.com/office/drawing/2014/main" val="1085685462"/>
                  </a:ext>
                </a:extLst>
              </a:tr>
              <a:tr h="473931">
                <a:tc>
                  <a:txBody>
                    <a:bodyPr/>
                    <a:lstStyle/>
                    <a:p>
                      <a:pPr algn="r"/>
                      <a:r>
                        <a:rPr lang="en-US" sz="1100" b="1" cap="all" spc="30" baseline="0">
                          <a:solidFill>
                            <a:srgbClr val="1D4592"/>
                          </a:solidFill>
                          <a:latin typeface="Exo" panose="00000700000000000000" pitchFamily="2" charset="0"/>
                        </a:rPr>
                        <a:t>Memory</a:t>
                      </a:r>
                      <a:endParaRPr lang="LID4096" sz="1100" b="1" cap="all" spc="30" baseline="0">
                        <a:solidFill>
                          <a:srgbClr val="1D4592"/>
                        </a:solidFill>
                        <a:latin typeface="Exo" panose="00000700000000000000" pitchFamily="2" charset="0"/>
                      </a:endParaRPr>
                    </a:p>
                  </a:txBody>
                  <a:tcPr marL="182880" marR="182880" marT="91440" marB="91440" anchor="ctr">
                    <a:solidFill>
                      <a:srgbClr val="C4DDFF"/>
                    </a:solidFill>
                  </a:tcPr>
                </a:tc>
                <a:extLst>
                  <a:ext uri="{0D108BD9-81ED-4DB2-BD59-A6C34878D82A}">
                    <a16:rowId xmlns:a16="http://schemas.microsoft.com/office/drawing/2014/main" val="2980148361"/>
                  </a:ext>
                </a:extLst>
              </a:tr>
              <a:tr h="473931">
                <a:tc>
                  <a:txBody>
                    <a:bodyPr/>
                    <a:lstStyle/>
                    <a:p>
                      <a:pPr algn="r"/>
                      <a:r>
                        <a:rPr lang="en-US" sz="1100" b="1" cap="all" spc="30" baseline="0">
                          <a:solidFill>
                            <a:srgbClr val="1D4592"/>
                          </a:solidFill>
                          <a:latin typeface="Exo" panose="00000700000000000000" pitchFamily="2" charset="0"/>
                        </a:rPr>
                        <a:t>SOFTWARE</a:t>
                      </a:r>
                      <a:endParaRPr lang="LID4096" sz="1100" b="1" cap="all" spc="30" baseline="0">
                        <a:solidFill>
                          <a:srgbClr val="1D4592"/>
                        </a:solidFill>
                        <a:latin typeface="Exo" panose="00000700000000000000" pitchFamily="2" charset="0"/>
                      </a:endParaRPr>
                    </a:p>
                  </a:txBody>
                  <a:tcPr marL="182880" marR="182880" marT="91440" marB="91440" anchor="ctr">
                    <a:solidFill>
                      <a:srgbClr val="76AFFF"/>
                    </a:solidFill>
                  </a:tcPr>
                </a:tc>
                <a:extLst>
                  <a:ext uri="{0D108BD9-81ED-4DB2-BD59-A6C34878D82A}">
                    <a16:rowId xmlns:a16="http://schemas.microsoft.com/office/drawing/2014/main" val="2999899365"/>
                  </a:ext>
                </a:extLst>
              </a:tr>
            </a:tbl>
          </a:graphicData>
        </a:graphic>
      </p:graphicFrame>
      <p:sp>
        <p:nvSpPr>
          <p:cNvPr id="27" name="TextBox 33">
            <a:extLst>
              <a:ext uri="{FF2B5EF4-FFF2-40B4-BE49-F238E27FC236}">
                <a16:creationId xmlns:a16="http://schemas.microsoft.com/office/drawing/2014/main" id="{C0FD4287-A24A-4BB4-5705-C52993B8DC98}"/>
              </a:ext>
            </a:extLst>
          </p:cNvPr>
          <p:cNvSpPr txBox="1"/>
          <p:nvPr/>
        </p:nvSpPr>
        <p:spPr>
          <a:xfrm>
            <a:off x="2365947" y="3647225"/>
            <a:ext cx="1853370"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MXD12RU3ET</a:t>
            </a:r>
          </a:p>
        </p:txBody>
      </p:sp>
      <p:sp>
        <p:nvSpPr>
          <p:cNvPr id="28" name="TextBox 38">
            <a:extLst>
              <a:ext uri="{FF2B5EF4-FFF2-40B4-BE49-F238E27FC236}">
                <a16:creationId xmlns:a16="http://schemas.microsoft.com/office/drawing/2014/main" id="{636C0148-EDA4-6BB4-44D8-E77806EB14D0}"/>
              </a:ext>
            </a:extLst>
          </p:cNvPr>
          <p:cNvSpPr txBox="1"/>
          <p:nvPr/>
        </p:nvSpPr>
        <p:spPr>
          <a:xfrm>
            <a:off x="4289702" y="3647225"/>
            <a:ext cx="1853369"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MXD12RU1ET</a:t>
            </a:r>
          </a:p>
        </p:txBody>
      </p:sp>
      <p:sp>
        <p:nvSpPr>
          <p:cNvPr id="29" name="TextBox 43">
            <a:extLst>
              <a:ext uri="{FF2B5EF4-FFF2-40B4-BE49-F238E27FC236}">
                <a16:creationId xmlns:a16="http://schemas.microsoft.com/office/drawing/2014/main" id="{F79EC44D-2D0A-2EAC-BEFE-BC1E763B3F75}"/>
              </a:ext>
            </a:extLst>
          </p:cNvPr>
          <p:cNvSpPr txBox="1"/>
          <p:nvPr/>
        </p:nvSpPr>
        <p:spPr>
          <a:xfrm>
            <a:off x="6213455" y="3647225"/>
            <a:ext cx="1853369"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MXD12SD1ET</a:t>
            </a:r>
          </a:p>
        </p:txBody>
      </p:sp>
      <p:sp>
        <p:nvSpPr>
          <p:cNvPr id="30" name="TextBox 48">
            <a:extLst>
              <a:ext uri="{FF2B5EF4-FFF2-40B4-BE49-F238E27FC236}">
                <a16:creationId xmlns:a16="http://schemas.microsoft.com/office/drawing/2014/main" id="{35E0D44D-64C6-3338-9501-85A1B7CC977F}"/>
              </a:ext>
            </a:extLst>
          </p:cNvPr>
          <p:cNvSpPr txBox="1"/>
          <p:nvPr/>
        </p:nvSpPr>
        <p:spPr>
          <a:xfrm>
            <a:off x="8137209" y="3647225"/>
            <a:ext cx="1853367"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MXD12RD7ET</a:t>
            </a:r>
          </a:p>
        </p:txBody>
      </p:sp>
      <p:graphicFrame>
        <p:nvGraphicFramePr>
          <p:cNvPr id="31" name="Table 54">
            <a:extLst>
              <a:ext uri="{FF2B5EF4-FFF2-40B4-BE49-F238E27FC236}">
                <a16:creationId xmlns:a16="http://schemas.microsoft.com/office/drawing/2014/main" id="{DB4267F2-85AF-19C4-5EB9-85F0F0AB864A}"/>
              </a:ext>
            </a:extLst>
          </p:cNvPr>
          <p:cNvGraphicFramePr>
            <a:graphicFrameLocks noGrp="1"/>
          </p:cNvGraphicFramePr>
          <p:nvPr>
            <p:extLst>
              <p:ext uri="{D42A27DB-BD31-4B8C-83A1-F6EECF244321}">
                <p14:modId xmlns:p14="http://schemas.microsoft.com/office/powerpoint/2010/main" val="2305686566"/>
              </p:ext>
            </p:extLst>
          </p:nvPr>
        </p:nvGraphicFramePr>
        <p:xfrm>
          <a:off x="2365946" y="4088682"/>
          <a:ext cx="1853372" cy="4797991"/>
        </p:xfrm>
        <a:graphic>
          <a:graphicData uri="http://schemas.openxmlformats.org/drawingml/2006/table">
            <a:tbl>
              <a:tblPr firstRow="1" bandRow="1">
                <a:tableStyleId>{2D5ABB26-0587-4C30-8999-92F81FD0307C}</a:tableStyleId>
              </a:tblPr>
              <a:tblGrid>
                <a:gridCol w="1853372">
                  <a:extLst>
                    <a:ext uri="{9D8B030D-6E8A-4147-A177-3AD203B41FA5}">
                      <a16:colId xmlns:a16="http://schemas.microsoft.com/office/drawing/2014/main" val="935385297"/>
                    </a:ext>
                  </a:extLst>
                </a:gridCol>
              </a:tblGrid>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Tricolor - 6 Lines</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3338581345"/>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878822562"/>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110-230 V AC/DC</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2539648992"/>
                  </a:ext>
                </a:extLst>
              </a:tr>
              <a:tr h="4965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Digital</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121574605"/>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Relay - 8A</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940123457"/>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 up to 60 I/</a:t>
                      </a:r>
                      <a:r>
                        <a:rPr lang="en-US" sz="1200" b="0" cap="none" baseline="0" err="1">
                          <a:solidFill>
                            <a:schemeClr val="bg2">
                              <a:lumMod val="10000"/>
                            </a:schemeClr>
                          </a:solidFill>
                          <a:latin typeface="+mn-lt"/>
                        </a:rPr>
                        <a:t>Os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521836742"/>
                  </a:ext>
                </a:extLst>
              </a:tr>
              <a:tr h="5557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Ethernet, Modbus (with interface)</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620788652"/>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613648747"/>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Memory Card</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1376432244"/>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010497578"/>
                  </a:ext>
                </a:extLst>
              </a:tr>
            </a:tbl>
          </a:graphicData>
        </a:graphic>
      </p:graphicFrame>
      <p:graphicFrame>
        <p:nvGraphicFramePr>
          <p:cNvPr id="32" name="Table 55">
            <a:extLst>
              <a:ext uri="{FF2B5EF4-FFF2-40B4-BE49-F238E27FC236}">
                <a16:creationId xmlns:a16="http://schemas.microsoft.com/office/drawing/2014/main" id="{B4B285FA-4583-D3F5-D9AE-F0E281E5A8F7}"/>
              </a:ext>
            </a:extLst>
          </p:cNvPr>
          <p:cNvGraphicFramePr>
            <a:graphicFrameLocks noGrp="1"/>
          </p:cNvGraphicFramePr>
          <p:nvPr>
            <p:extLst>
              <p:ext uri="{D42A27DB-BD31-4B8C-83A1-F6EECF244321}">
                <p14:modId xmlns:p14="http://schemas.microsoft.com/office/powerpoint/2010/main" val="3461162054"/>
              </p:ext>
            </p:extLst>
          </p:nvPr>
        </p:nvGraphicFramePr>
        <p:xfrm>
          <a:off x="4289702" y="4088682"/>
          <a:ext cx="1853372" cy="4797991"/>
        </p:xfrm>
        <a:graphic>
          <a:graphicData uri="http://schemas.openxmlformats.org/drawingml/2006/table">
            <a:tbl>
              <a:tblPr firstRow="1" bandRow="1">
                <a:tableStyleId>{2D5ABB26-0587-4C30-8999-92F81FD0307C}</a:tableStyleId>
              </a:tblPr>
              <a:tblGrid>
                <a:gridCol w="1853372">
                  <a:extLst>
                    <a:ext uri="{9D8B030D-6E8A-4147-A177-3AD203B41FA5}">
                      <a16:colId xmlns:a16="http://schemas.microsoft.com/office/drawing/2014/main" val="935385297"/>
                    </a:ext>
                  </a:extLst>
                </a:gridCol>
              </a:tblGrid>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Tricolor - 6 Lines</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3338581345"/>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878822562"/>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24 V AC/DC </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4145091893"/>
                  </a:ext>
                </a:extLst>
              </a:tr>
              <a:tr h="4965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Digital</a:t>
                      </a:r>
                    </a:p>
                  </a:txBody>
                  <a:tcPr marL="182880" marR="182880" marT="91440" marB="91440" anchor="ctr">
                    <a:solidFill>
                      <a:schemeClr val="bg2"/>
                    </a:solidFill>
                  </a:tcPr>
                </a:tc>
                <a:extLst>
                  <a:ext uri="{0D108BD9-81ED-4DB2-BD59-A6C34878D82A}">
                    <a16:rowId xmlns:a16="http://schemas.microsoft.com/office/drawing/2014/main" val="2121574605"/>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Relay - 8A</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940123457"/>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 up to 60 I/Os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521836742"/>
                  </a:ext>
                </a:extLst>
              </a:tr>
              <a:tr h="5557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Ethernet, Modbus (with interface)</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620788652"/>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613648747"/>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Memory Card</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1376432244"/>
                  </a:ext>
                </a:extLst>
              </a:tr>
              <a:tr h="4682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802493881"/>
                  </a:ext>
                </a:extLst>
              </a:tr>
            </a:tbl>
          </a:graphicData>
        </a:graphic>
      </p:graphicFrame>
      <p:graphicFrame>
        <p:nvGraphicFramePr>
          <p:cNvPr id="33" name="Table 56">
            <a:extLst>
              <a:ext uri="{FF2B5EF4-FFF2-40B4-BE49-F238E27FC236}">
                <a16:creationId xmlns:a16="http://schemas.microsoft.com/office/drawing/2014/main" id="{CBA3F033-9FAD-0E19-8D29-ED3BC117B0E9}"/>
              </a:ext>
            </a:extLst>
          </p:cNvPr>
          <p:cNvGraphicFramePr>
            <a:graphicFrameLocks noGrp="1"/>
          </p:cNvGraphicFramePr>
          <p:nvPr>
            <p:extLst>
              <p:ext uri="{D42A27DB-BD31-4B8C-83A1-F6EECF244321}">
                <p14:modId xmlns:p14="http://schemas.microsoft.com/office/powerpoint/2010/main" val="1266134588"/>
              </p:ext>
            </p:extLst>
          </p:nvPr>
        </p:nvGraphicFramePr>
        <p:xfrm>
          <a:off x="6213458" y="4088682"/>
          <a:ext cx="1853372" cy="4798000"/>
        </p:xfrm>
        <a:graphic>
          <a:graphicData uri="http://schemas.openxmlformats.org/drawingml/2006/table">
            <a:tbl>
              <a:tblPr firstRow="1" bandRow="1">
                <a:tableStyleId>{2D5ABB26-0587-4C30-8999-92F81FD0307C}</a:tableStyleId>
              </a:tblPr>
              <a:tblGrid>
                <a:gridCol w="1853372">
                  <a:extLst>
                    <a:ext uri="{9D8B030D-6E8A-4147-A177-3AD203B41FA5}">
                      <a16:colId xmlns:a16="http://schemas.microsoft.com/office/drawing/2014/main" val="935385297"/>
                    </a:ext>
                  </a:extLst>
                </a:gridCol>
              </a:tblGrid>
              <a:tr h="4614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Tricolor - 6 Lines</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3338581345"/>
                  </a:ext>
                </a:extLst>
              </a:tr>
              <a:tr h="4614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878822562"/>
                  </a:ext>
                </a:extLst>
              </a:tr>
              <a:tr h="4614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24 V DC</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4284280067"/>
                  </a:ext>
                </a:extLst>
              </a:tr>
              <a:tr h="55330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Digital/Analog</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a:t>
                      </a:r>
                      <a:r>
                        <a:rPr lang="en-US" sz="1200" b="0" cap="none" baseline="0" err="1">
                          <a:solidFill>
                            <a:schemeClr val="bg2">
                              <a:lumMod val="10000"/>
                            </a:schemeClr>
                          </a:solidFill>
                          <a:latin typeface="+mn-lt"/>
                        </a:rPr>
                        <a:t>HighSpeed</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121574605"/>
                  </a:ext>
                </a:extLst>
              </a:tr>
              <a:tr h="4614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SSR/PWM – 0.3A</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940123457"/>
                  </a:ext>
                </a:extLst>
              </a:tr>
              <a:tr h="4614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 up to 60 I/Os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521836742"/>
                  </a:ext>
                </a:extLst>
              </a:tr>
              <a:tr h="55330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Ethernet, Modbus (with interface)</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620788652"/>
                  </a:ext>
                </a:extLst>
              </a:tr>
              <a:tr h="4614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613648747"/>
                  </a:ext>
                </a:extLst>
              </a:tr>
              <a:tr h="4614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Memory Card</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1376432244"/>
                  </a:ext>
                </a:extLst>
              </a:tr>
              <a:tr h="4614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187498412"/>
                  </a:ext>
                </a:extLst>
              </a:tr>
            </a:tbl>
          </a:graphicData>
        </a:graphic>
      </p:graphicFrame>
      <p:graphicFrame>
        <p:nvGraphicFramePr>
          <p:cNvPr id="34" name="Table 57">
            <a:extLst>
              <a:ext uri="{FF2B5EF4-FFF2-40B4-BE49-F238E27FC236}">
                <a16:creationId xmlns:a16="http://schemas.microsoft.com/office/drawing/2014/main" id="{133BC177-CFEF-83EE-9287-38CF1167584B}"/>
              </a:ext>
            </a:extLst>
          </p:cNvPr>
          <p:cNvGraphicFramePr>
            <a:graphicFrameLocks noGrp="1"/>
          </p:cNvGraphicFramePr>
          <p:nvPr>
            <p:extLst>
              <p:ext uri="{D42A27DB-BD31-4B8C-83A1-F6EECF244321}">
                <p14:modId xmlns:p14="http://schemas.microsoft.com/office/powerpoint/2010/main" val="3355145108"/>
              </p:ext>
            </p:extLst>
          </p:nvPr>
        </p:nvGraphicFramePr>
        <p:xfrm>
          <a:off x="8137218" y="4090310"/>
          <a:ext cx="1853372" cy="4798000"/>
        </p:xfrm>
        <a:graphic>
          <a:graphicData uri="http://schemas.openxmlformats.org/drawingml/2006/table">
            <a:tbl>
              <a:tblPr firstRow="1" bandRow="1">
                <a:tableStyleId>{2D5ABB26-0587-4C30-8999-92F81FD0307C}</a:tableStyleId>
              </a:tblPr>
              <a:tblGrid>
                <a:gridCol w="1853372">
                  <a:extLst>
                    <a:ext uri="{9D8B030D-6E8A-4147-A177-3AD203B41FA5}">
                      <a16:colId xmlns:a16="http://schemas.microsoft.com/office/drawing/2014/main" val="935385297"/>
                    </a:ext>
                  </a:extLst>
                </a:gridCol>
              </a:tblGrid>
              <a:tr h="4625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Tricolor - 6 Lines</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3338581345"/>
                  </a:ext>
                </a:extLst>
              </a:tr>
              <a:tr h="4625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878822562"/>
                  </a:ext>
                </a:extLst>
              </a:tr>
              <a:tr h="4625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12-24V DC</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2379382646"/>
                  </a:ext>
                </a:extLst>
              </a:tr>
              <a:tr h="5486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Digital/Analog</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Digital/HighSpeed</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121574605"/>
                  </a:ext>
                </a:extLst>
              </a:tr>
              <a:tr h="4625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Relay - 8A</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940123457"/>
                  </a:ext>
                </a:extLst>
              </a:tr>
              <a:tr h="4625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 up to 60 I/Os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521836742"/>
                  </a:ext>
                </a:extLst>
              </a:tr>
              <a:tr h="5486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Ethernet, Modbus (with interface)</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620788652"/>
                  </a:ext>
                </a:extLst>
              </a:tr>
              <a:tr h="4625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613648747"/>
                  </a:ext>
                </a:extLst>
              </a:tr>
              <a:tr h="4625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Memory Card</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1376432244"/>
                  </a:ext>
                </a:extLst>
              </a:tr>
              <a:tr h="4625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1229107639"/>
                  </a:ext>
                </a:extLst>
              </a:tr>
            </a:tbl>
          </a:graphicData>
        </a:graphic>
      </p:graphicFrame>
      <p:pic>
        <p:nvPicPr>
          <p:cNvPr id="35" name="Picture 75" descr="A blue and white logo&#10;&#10;Description automatically generated with low confidence">
            <a:extLst>
              <a:ext uri="{FF2B5EF4-FFF2-40B4-BE49-F238E27FC236}">
                <a16:creationId xmlns:a16="http://schemas.microsoft.com/office/drawing/2014/main" id="{256F8468-91E1-FC93-6C55-71021B86A5F5}"/>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2728632" y="8513913"/>
            <a:ext cx="1127996" cy="270444"/>
          </a:xfrm>
          <a:prstGeom prst="rect">
            <a:avLst/>
          </a:prstGeom>
        </p:spPr>
      </p:pic>
      <p:graphicFrame>
        <p:nvGraphicFramePr>
          <p:cNvPr id="36" name="Table 62">
            <a:extLst>
              <a:ext uri="{FF2B5EF4-FFF2-40B4-BE49-F238E27FC236}">
                <a16:creationId xmlns:a16="http://schemas.microsoft.com/office/drawing/2014/main" id="{57DE0410-C1AF-4FA5-C4A6-1029CB4D7918}"/>
              </a:ext>
            </a:extLst>
          </p:cNvPr>
          <p:cNvGraphicFramePr>
            <a:graphicFrameLocks noGrp="1"/>
          </p:cNvGraphicFramePr>
          <p:nvPr>
            <p:extLst>
              <p:ext uri="{D42A27DB-BD31-4B8C-83A1-F6EECF244321}">
                <p14:modId xmlns:p14="http://schemas.microsoft.com/office/powerpoint/2010/main" val="1900299011"/>
              </p:ext>
            </p:extLst>
          </p:nvPr>
        </p:nvGraphicFramePr>
        <p:xfrm>
          <a:off x="10115172" y="4090049"/>
          <a:ext cx="1853372" cy="4796627"/>
        </p:xfrm>
        <a:graphic>
          <a:graphicData uri="http://schemas.openxmlformats.org/drawingml/2006/table">
            <a:tbl>
              <a:tblPr firstRow="1" bandRow="1">
                <a:tableStyleId>{2D5ABB26-0587-4C30-8999-92F81FD0307C}</a:tableStyleId>
              </a:tblPr>
              <a:tblGrid>
                <a:gridCol w="1853372">
                  <a:extLst>
                    <a:ext uri="{9D8B030D-6E8A-4147-A177-3AD203B41FA5}">
                      <a16:colId xmlns:a16="http://schemas.microsoft.com/office/drawing/2014/main" val="935385297"/>
                    </a:ext>
                  </a:extLst>
                </a:gridCol>
              </a:tblGrid>
              <a:tr h="4682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3338581345"/>
                  </a:ext>
                </a:extLst>
              </a:tr>
              <a:tr h="4682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878822562"/>
                  </a:ext>
                </a:extLst>
              </a:tr>
              <a:tr h="4682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110-230 V AC/DC</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1745643316"/>
                  </a:ext>
                </a:extLst>
              </a:tr>
              <a:tr h="4965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Digital</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121574605"/>
                  </a:ext>
                </a:extLst>
              </a:tr>
              <a:tr h="4682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Relay - 8A</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940123457"/>
                  </a:ext>
                </a:extLst>
              </a:tr>
              <a:tr h="4682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 up to 60 I/Os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521836742"/>
                  </a:ext>
                </a:extLst>
              </a:tr>
              <a:tr h="55415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Ethernet, Modbus (with interface)</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620788652"/>
                  </a:ext>
                </a:extLst>
              </a:tr>
              <a:tr h="4682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613648747"/>
                  </a:ext>
                </a:extLst>
              </a:tr>
              <a:tr h="4682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Memory Card</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1376432244"/>
                  </a:ext>
                </a:extLst>
              </a:tr>
              <a:tr h="4682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1823768763"/>
                  </a:ext>
                </a:extLst>
              </a:tr>
            </a:tbl>
          </a:graphicData>
        </a:graphic>
      </p:graphicFrame>
      <p:graphicFrame>
        <p:nvGraphicFramePr>
          <p:cNvPr id="37" name="Table 84">
            <a:extLst>
              <a:ext uri="{FF2B5EF4-FFF2-40B4-BE49-F238E27FC236}">
                <a16:creationId xmlns:a16="http://schemas.microsoft.com/office/drawing/2014/main" id="{1AE4800B-7912-F662-6200-0B95E2787EC6}"/>
              </a:ext>
            </a:extLst>
          </p:cNvPr>
          <p:cNvGraphicFramePr>
            <a:graphicFrameLocks noGrp="1"/>
          </p:cNvGraphicFramePr>
          <p:nvPr>
            <p:extLst>
              <p:ext uri="{D42A27DB-BD31-4B8C-83A1-F6EECF244321}">
                <p14:modId xmlns:p14="http://schemas.microsoft.com/office/powerpoint/2010/main" val="1942884214"/>
              </p:ext>
            </p:extLst>
          </p:nvPr>
        </p:nvGraphicFramePr>
        <p:xfrm>
          <a:off x="12038930" y="4088684"/>
          <a:ext cx="1853372" cy="4796625"/>
        </p:xfrm>
        <a:graphic>
          <a:graphicData uri="http://schemas.openxmlformats.org/drawingml/2006/table">
            <a:tbl>
              <a:tblPr firstRow="1" bandRow="1">
                <a:tableStyleId>{2D5ABB26-0587-4C30-8999-92F81FD0307C}</a:tableStyleId>
              </a:tblPr>
              <a:tblGrid>
                <a:gridCol w="1853372">
                  <a:extLst>
                    <a:ext uri="{9D8B030D-6E8A-4147-A177-3AD203B41FA5}">
                      <a16:colId xmlns:a16="http://schemas.microsoft.com/office/drawing/2014/main" val="935385297"/>
                    </a:ext>
                  </a:extLst>
                </a:gridCol>
              </a:tblGrid>
              <a:tr h="4680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3338581345"/>
                  </a:ext>
                </a:extLst>
              </a:tr>
              <a:tr h="4680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878822562"/>
                  </a:ext>
                </a:extLst>
              </a:tr>
              <a:tr h="4680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24 V AC/DC </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1965749283"/>
                  </a:ext>
                </a:extLst>
              </a:tr>
              <a:tr h="4963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Digital</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121574605"/>
                  </a:ext>
                </a:extLst>
              </a:tr>
              <a:tr h="4680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Relay - 8A</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940123457"/>
                  </a:ext>
                </a:extLst>
              </a:tr>
              <a:tr h="4680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 up to 60 I/Os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521836742"/>
                  </a:ext>
                </a:extLst>
              </a:tr>
              <a:tr h="55560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Ethernet, Modbus (with interface)</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620788652"/>
                  </a:ext>
                </a:extLst>
              </a:tr>
              <a:tr h="4680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613648747"/>
                  </a:ext>
                </a:extLst>
              </a:tr>
              <a:tr h="4680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Memory Card</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1376432244"/>
                  </a:ext>
                </a:extLst>
              </a:tr>
              <a:tr h="4680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506052697"/>
                  </a:ext>
                </a:extLst>
              </a:tr>
            </a:tbl>
          </a:graphicData>
        </a:graphic>
      </p:graphicFrame>
      <p:graphicFrame>
        <p:nvGraphicFramePr>
          <p:cNvPr id="38" name="Table 85">
            <a:extLst>
              <a:ext uri="{FF2B5EF4-FFF2-40B4-BE49-F238E27FC236}">
                <a16:creationId xmlns:a16="http://schemas.microsoft.com/office/drawing/2014/main" id="{E93D423F-D8DB-F38B-AB11-3D1246D289A2}"/>
              </a:ext>
            </a:extLst>
          </p:cNvPr>
          <p:cNvGraphicFramePr>
            <a:graphicFrameLocks noGrp="1"/>
          </p:cNvGraphicFramePr>
          <p:nvPr>
            <p:extLst>
              <p:ext uri="{D42A27DB-BD31-4B8C-83A1-F6EECF244321}">
                <p14:modId xmlns:p14="http://schemas.microsoft.com/office/powerpoint/2010/main" val="40261516"/>
              </p:ext>
            </p:extLst>
          </p:nvPr>
        </p:nvGraphicFramePr>
        <p:xfrm>
          <a:off x="13962686" y="4088721"/>
          <a:ext cx="1853372" cy="4796584"/>
        </p:xfrm>
        <a:graphic>
          <a:graphicData uri="http://schemas.openxmlformats.org/drawingml/2006/table">
            <a:tbl>
              <a:tblPr firstRow="1" bandRow="1">
                <a:tableStyleId>{2D5ABB26-0587-4C30-8999-92F81FD0307C}</a:tableStyleId>
              </a:tblPr>
              <a:tblGrid>
                <a:gridCol w="1853372">
                  <a:extLst>
                    <a:ext uri="{9D8B030D-6E8A-4147-A177-3AD203B41FA5}">
                      <a16:colId xmlns:a16="http://schemas.microsoft.com/office/drawing/2014/main" val="935385297"/>
                    </a:ext>
                  </a:extLst>
                </a:gridCol>
              </a:tblGrid>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3338581345"/>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878822562"/>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24 V DC</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663007778"/>
                  </a:ext>
                </a:extLst>
              </a:tr>
              <a:tr h="55189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Digital/Analog</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Digital/HighSpeed</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121574605"/>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SSR/PWM – 0.3A</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940123457"/>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 up to 60 I/Os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521836742"/>
                  </a:ext>
                </a:extLst>
              </a:tr>
              <a:tr h="55189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Ethernet, Modbus (with interface)</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620788652"/>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613648747"/>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Memory Card</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1376432244"/>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4160221507"/>
                  </a:ext>
                </a:extLst>
              </a:tr>
            </a:tbl>
          </a:graphicData>
        </a:graphic>
      </p:graphicFrame>
      <p:graphicFrame>
        <p:nvGraphicFramePr>
          <p:cNvPr id="39" name="Table 86">
            <a:extLst>
              <a:ext uri="{FF2B5EF4-FFF2-40B4-BE49-F238E27FC236}">
                <a16:creationId xmlns:a16="http://schemas.microsoft.com/office/drawing/2014/main" id="{C578FF22-C3A3-394F-16A7-5D172A044E72}"/>
              </a:ext>
            </a:extLst>
          </p:cNvPr>
          <p:cNvGraphicFramePr>
            <a:graphicFrameLocks noGrp="1"/>
          </p:cNvGraphicFramePr>
          <p:nvPr>
            <p:extLst>
              <p:ext uri="{D42A27DB-BD31-4B8C-83A1-F6EECF244321}">
                <p14:modId xmlns:p14="http://schemas.microsoft.com/office/powerpoint/2010/main" val="3195983637"/>
              </p:ext>
            </p:extLst>
          </p:nvPr>
        </p:nvGraphicFramePr>
        <p:xfrm>
          <a:off x="15886446" y="4088721"/>
          <a:ext cx="1853372" cy="4796584"/>
        </p:xfrm>
        <a:graphic>
          <a:graphicData uri="http://schemas.openxmlformats.org/drawingml/2006/table">
            <a:tbl>
              <a:tblPr firstRow="1" bandRow="1">
                <a:tableStyleId>{2D5ABB26-0587-4C30-8999-92F81FD0307C}</a:tableStyleId>
              </a:tblPr>
              <a:tblGrid>
                <a:gridCol w="1853372">
                  <a:extLst>
                    <a:ext uri="{9D8B030D-6E8A-4147-A177-3AD203B41FA5}">
                      <a16:colId xmlns:a16="http://schemas.microsoft.com/office/drawing/2014/main" val="935385297"/>
                    </a:ext>
                  </a:extLst>
                </a:gridCol>
              </a:tblGrid>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3338581345"/>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878822562"/>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12-24V DC</a:t>
                      </a:r>
                      <a:endParaRPr lang="LID4096" sz="1200" b="0" cap="none" baseline="0">
                        <a:solidFill>
                          <a:schemeClr val="bg2">
                            <a:lumMod val="10000"/>
                          </a:schemeClr>
                        </a:solidFill>
                        <a:latin typeface="+mn-lt"/>
                      </a:endParaRPr>
                    </a:p>
                  </a:txBody>
                  <a:tcPr marL="182880" marR="182880" marT="91440" marB="91440" anchor="ctr">
                    <a:solidFill>
                      <a:schemeClr val="bg1">
                        <a:lumMod val="85000"/>
                      </a:schemeClr>
                    </a:solidFill>
                  </a:tcPr>
                </a:tc>
                <a:extLst>
                  <a:ext uri="{0D108BD9-81ED-4DB2-BD59-A6C34878D82A}">
                    <a16:rowId xmlns:a16="http://schemas.microsoft.com/office/drawing/2014/main" val="3593107381"/>
                  </a:ext>
                </a:extLst>
              </a:tr>
              <a:tr h="55189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Digital/Analog</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Digital/HighSpeed</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121574605"/>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Relay - 8A</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940123457"/>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 up to 60 I/Os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2521836742"/>
                  </a:ext>
                </a:extLst>
              </a:tr>
              <a:tr h="55189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Ethernet, Modbus (with interface)</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2620788652"/>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Yes</a:t>
                      </a: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613648747"/>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Memory Card</a:t>
                      </a:r>
                      <a:endParaRPr lang="LID4096" sz="1200" b="0" cap="none" baseline="0">
                        <a:solidFill>
                          <a:schemeClr val="bg2">
                            <a:lumMod val="10000"/>
                          </a:schemeClr>
                        </a:solidFill>
                        <a:latin typeface="+mn-lt"/>
                      </a:endParaRPr>
                    </a:p>
                  </a:txBody>
                  <a:tcPr marL="182880" marR="182880" marT="91440" marB="91440" anchor="ctr">
                    <a:solidFill>
                      <a:schemeClr val="bg2">
                        <a:lumMod val="90000"/>
                      </a:schemeClr>
                    </a:solidFill>
                  </a:tcPr>
                </a:tc>
                <a:extLst>
                  <a:ext uri="{0D108BD9-81ED-4DB2-BD59-A6C34878D82A}">
                    <a16:rowId xmlns:a16="http://schemas.microsoft.com/office/drawing/2014/main" val="1376432244"/>
                  </a:ext>
                </a:extLst>
              </a:tr>
              <a:tr h="4616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LID4096" sz="1200" b="0" cap="none" baseline="0">
                        <a:solidFill>
                          <a:schemeClr val="bg2">
                            <a:lumMod val="10000"/>
                          </a:schemeClr>
                        </a:solidFill>
                        <a:latin typeface="+mn-lt"/>
                      </a:endParaRPr>
                    </a:p>
                  </a:txBody>
                  <a:tcPr marL="182880" marR="182880" marT="91440" marB="91440" anchor="ctr">
                    <a:solidFill>
                      <a:schemeClr val="bg2"/>
                    </a:solidFill>
                  </a:tcPr>
                </a:tc>
                <a:extLst>
                  <a:ext uri="{0D108BD9-81ED-4DB2-BD59-A6C34878D82A}">
                    <a16:rowId xmlns:a16="http://schemas.microsoft.com/office/drawing/2014/main" val="3341366368"/>
                  </a:ext>
                </a:extLst>
              </a:tr>
            </a:tbl>
          </a:graphicData>
        </a:graphic>
      </p:graphicFrame>
      <p:sp>
        <p:nvSpPr>
          <p:cNvPr id="40" name="TextBox 65">
            <a:extLst>
              <a:ext uri="{FF2B5EF4-FFF2-40B4-BE49-F238E27FC236}">
                <a16:creationId xmlns:a16="http://schemas.microsoft.com/office/drawing/2014/main" id="{C3569C4B-A142-2EDD-BFB4-EB84F703D25A}"/>
              </a:ext>
            </a:extLst>
          </p:cNvPr>
          <p:cNvSpPr txBox="1"/>
          <p:nvPr/>
        </p:nvSpPr>
        <p:spPr>
          <a:xfrm>
            <a:off x="10115173" y="3647225"/>
            <a:ext cx="1853367"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MXB12RU3ET</a:t>
            </a:r>
          </a:p>
        </p:txBody>
      </p:sp>
      <p:sp>
        <p:nvSpPr>
          <p:cNvPr id="41" name="TextBox 68">
            <a:extLst>
              <a:ext uri="{FF2B5EF4-FFF2-40B4-BE49-F238E27FC236}">
                <a16:creationId xmlns:a16="http://schemas.microsoft.com/office/drawing/2014/main" id="{4A180308-1AB8-10F5-57D0-9432C3117AAF}"/>
              </a:ext>
            </a:extLst>
          </p:cNvPr>
          <p:cNvSpPr txBox="1"/>
          <p:nvPr/>
        </p:nvSpPr>
        <p:spPr>
          <a:xfrm>
            <a:off x="12038929" y="3647225"/>
            <a:ext cx="1853367"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MXB12RU1ET</a:t>
            </a:r>
          </a:p>
        </p:txBody>
      </p:sp>
      <p:sp>
        <p:nvSpPr>
          <p:cNvPr id="42" name="TextBox 80">
            <a:extLst>
              <a:ext uri="{FF2B5EF4-FFF2-40B4-BE49-F238E27FC236}">
                <a16:creationId xmlns:a16="http://schemas.microsoft.com/office/drawing/2014/main" id="{2F759FE6-71F0-5FC6-B49E-F50F1407F79D}"/>
              </a:ext>
            </a:extLst>
          </p:cNvPr>
          <p:cNvSpPr txBox="1"/>
          <p:nvPr/>
        </p:nvSpPr>
        <p:spPr>
          <a:xfrm>
            <a:off x="13962686" y="3647225"/>
            <a:ext cx="1853366"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MXB12SD1ET</a:t>
            </a:r>
          </a:p>
        </p:txBody>
      </p:sp>
      <p:sp>
        <p:nvSpPr>
          <p:cNvPr id="43" name="TextBox 83">
            <a:extLst>
              <a:ext uri="{FF2B5EF4-FFF2-40B4-BE49-F238E27FC236}">
                <a16:creationId xmlns:a16="http://schemas.microsoft.com/office/drawing/2014/main" id="{DEBE28CB-A731-37C6-516D-B791AD2A6626}"/>
              </a:ext>
            </a:extLst>
          </p:cNvPr>
          <p:cNvSpPr txBox="1"/>
          <p:nvPr/>
        </p:nvSpPr>
        <p:spPr>
          <a:xfrm>
            <a:off x="15886441" y="3647225"/>
            <a:ext cx="1853364"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MXB12RD7ET</a:t>
            </a:r>
          </a:p>
        </p:txBody>
      </p:sp>
      <p:pic>
        <p:nvPicPr>
          <p:cNvPr id="44" name="Picture 75" descr="A blue and white logo&#10;&#10;Description automatically generated with low confidence">
            <a:extLst>
              <a:ext uri="{FF2B5EF4-FFF2-40B4-BE49-F238E27FC236}">
                <a16:creationId xmlns:a16="http://schemas.microsoft.com/office/drawing/2014/main" id="{965ACAB7-2430-2E90-3160-1B089C0BAF9A}"/>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4631505" y="8513913"/>
            <a:ext cx="1127996" cy="270444"/>
          </a:xfrm>
          <a:prstGeom prst="rect">
            <a:avLst/>
          </a:prstGeom>
        </p:spPr>
      </p:pic>
      <p:pic>
        <p:nvPicPr>
          <p:cNvPr id="45" name="Picture 75" descr="A blue and white logo&#10;&#10;Description automatically generated with low confidence">
            <a:extLst>
              <a:ext uri="{FF2B5EF4-FFF2-40B4-BE49-F238E27FC236}">
                <a16:creationId xmlns:a16="http://schemas.microsoft.com/office/drawing/2014/main" id="{14F7D97D-D4CB-D148-F0E3-7E7AB71AC30F}"/>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6548646" y="8513913"/>
            <a:ext cx="1127996" cy="270444"/>
          </a:xfrm>
          <a:prstGeom prst="rect">
            <a:avLst/>
          </a:prstGeom>
        </p:spPr>
      </p:pic>
      <p:pic>
        <p:nvPicPr>
          <p:cNvPr id="46" name="Picture 75" descr="A blue and white logo&#10;&#10;Description automatically generated with low confidence">
            <a:extLst>
              <a:ext uri="{FF2B5EF4-FFF2-40B4-BE49-F238E27FC236}">
                <a16:creationId xmlns:a16="http://schemas.microsoft.com/office/drawing/2014/main" id="{EB221BEF-E5D1-C69A-656F-683BC70EBD7D}"/>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8499894" y="8513913"/>
            <a:ext cx="1127996" cy="270444"/>
          </a:xfrm>
          <a:prstGeom prst="rect">
            <a:avLst/>
          </a:prstGeom>
        </p:spPr>
      </p:pic>
      <p:pic>
        <p:nvPicPr>
          <p:cNvPr id="47" name="Picture 75" descr="A blue and white logo&#10;&#10;Description automatically generated with low confidence">
            <a:extLst>
              <a:ext uri="{FF2B5EF4-FFF2-40B4-BE49-F238E27FC236}">
                <a16:creationId xmlns:a16="http://schemas.microsoft.com/office/drawing/2014/main" id="{A3131C41-A59C-3755-A821-56628896ACA1}"/>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0423662" y="8510057"/>
            <a:ext cx="1127996" cy="270444"/>
          </a:xfrm>
          <a:prstGeom prst="rect">
            <a:avLst/>
          </a:prstGeom>
        </p:spPr>
      </p:pic>
      <p:pic>
        <p:nvPicPr>
          <p:cNvPr id="48" name="Picture 75" descr="A blue and white logo&#10;&#10;Description automatically generated with low confidence">
            <a:extLst>
              <a:ext uri="{FF2B5EF4-FFF2-40B4-BE49-F238E27FC236}">
                <a16:creationId xmlns:a16="http://schemas.microsoft.com/office/drawing/2014/main" id="{41990B56-072D-A159-4D62-675DC3D125E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2375144" y="8510057"/>
            <a:ext cx="1127996" cy="270444"/>
          </a:xfrm>
          <a:prstGeom prst="rect">
            <a:avLst/>
          </a:prstGeom>
        </p:spPr>
      </p:pic>
      <p:pic>
        <p:nvPicPr>
          <p:cNvPr id="49" name="Picture 75" descr="A blue and white logo&#10;&#10;Description automatically generated with low confidence">
            <a:extLst>
              <a:ext uri="{FF2B5EF4-FFF2-40B4-BE49-F238E27FC236}">
                <a16:creationId xmlns:a16="http://schemas.microsoft.com/office/drawing/2014/main" id="{0B315627-36C7-8376-1F11-80740A3962A1}"/>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4294855" y="8510057"/>
            <a:ext cx="1127996" cy="270444"/>
          </a:xfrm>
          <a:prstGeom prst="rect">
            <a:avLst/>
          </a:prstGeom>
        </p:spPr>
      </p:pic>
      <p:pic>
        <p:nvPicPr>
          <p:cNvPr id="50" name="Picture 75" descr="A blue and white logo&#10;&#10;Description automatically generated with low confidence">
            <a:extLst>
              <a:ext uri="{FF2B5EF4-FFF2-40B4-BE49-F238E27FC236}">
                <a16:creationId xmlns:a16="http://schemas.microsoft.com/office/drawing/2014/main" id="{6F15A617-530A-7B49-4771-3A3EAA2078E4}"/>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6249125" y="8510057"/>
            <a:ext cx="1127996" cy="270444"/>
          </a:xfrm>
          <a:prstGeom prst="rect">
            <a:avLst/>
          </a:prstGeom>
        </p:spPr>
      </p:pic>
      <p:cxnSp>
        <p:nvCxnSpPr>
          <p:cNvPr id="51" name="Connecteur droit 50">
            <a:extLst>
              <a:ext uri="{FF2B5EF4-FFF2-40B4-BE49-F238E27FC236}">
                <a16:creationId xmlns:a16="http://schemas.microsoft.com/office/drawing/2014/main" id="{4444BC67-B65F-7965-15A8-A650FED6A799}"/>
              </a:ext>
            </a:extLst>
          </p:cNvPr>
          <p:cNvCxnSpPr>
            <a:cxnSpLocks/>
          </p:cNvCxnSpPr>
          <p:nvPr/>
        </p:nvCxnSpPr>
        <p:spPr>
          <a:xfrm>
            <a:off x="3893406" y="2134831"/>
            <a:ext cx="6097170"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7F1716BC-9581-AD92-95A1-07839C540A9A}"/>
              </a:ext>
            </a:extLst>
          </p:cNvPr>
          <p:cNvCxnSpPr>
            <a:cxnSpLocks/>
          </p:cNvCxnSpPr>
          <p:nvPr/>
        </p:nvCxnSpPr>
        <p:spPr>
          <a:xfrm>
            <a:off x="12038929" y="2134831"/>
            <a:ext cx="5671961"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3" name="Rectangle 56" descr="preencoded.png"/>
          <p:cNvPicPr>
            <a:picLocks noChangeAspect="1"/>
          </p:cNvPicPr>
          <p:nvPr/>
        </p:nvPicPr>
        <p:blipFill>
          <a:blip r:embed="rId3"/>
          <a:srcRect/>
          <a:stretch/>
        </p:blipFill>
        <p:spPr>
          <a:xfrm>
            <a:off x="800100" y="10096500"/>
            <a:ext cx="16659225" cy="190500"/>
          </a:xfrm>
          <a:prstGeom prst="rect">
            <a:avLst/>
          </a:prstGeom>
        </p:spPr>
      </p:pic>
      <p:pic>
        <p:nvPicPr>
          <p:cNvPr id="4" name="Logo Crouzet"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34375" y="9286875"/>
            <a:ext cx="1619250" cy="323850"/>
          </a:xfrm>
          <a:prstGeom prst="rect">
            <a:avLst/>
          </a:prstGeom>
        </p:spPr>
      </p:pic>
      <p:pic>
        <p:nvPicPr>
          <p:cNvPr id="10" name="Group 111" descr="preencoded.png"/>
          <p:cNvPicPr>
            <a:picLocks noChangeAspect="1"/>
          </p:cNvPicPr>
          <p:nvPr/>
        </p:nvPicPr>
        <p:blipFill>
          <a:blip r:embed="rId6"/>
          <a:srcRect/>
          <a:stretch/>
        </p:blipFill>
        <p:spPr>
          <a:xfrm>
            <a:off x="1944973" y="2486025"/>
            <a:ext cx="942975" cy="1135317"/>
          </a:xfrm>
          <a:prstGeom prst="rect">
            <a:avLst/>
          </a:prstGeom>
        </p:spPr>
      </p:pic>
      <p:pic>
        <p:nvPicPr>
          <p:cNvPr id="11" name="Group 113" descr="preencoded.png"/>
          <p:cNvPicPr>
            <a:picLocks noChangeAspect="1"/>
          </p:cNvPicPr>
          <p:nvPr/>
        </p:nvPicPr>
        <p:blipFill>
          <a:blip r:embed="rId7"/>
          <a:srcRect/>
          <a:stretch/>
        </p:blipFill>
        <p:spPr>
          <a:xfrm>
            <a:off x="3159185" y="2486025"/>
            <a:ext cx="942975" cy="1135317"/>
          </a:xfrm>
          <a:prstGeom prst="rect">
            <a:avLst/>
          </a:prstGeom>
        </p:spPr>
      </p:pic>
      <p:pic>
        <p:nvPicPr>
          <p:cNvPr id="12" name="Group 114" descr="preencoded.png"/>
          <p:cNvPicPr>
            <a:picLocks noChangeAspect="1"/>
          </p:cNvPicPr>
          <p:nvPr/>
        </p:nvPicPr>
        <p:blipFill>
          <a:blip r:embed="rId8"/>
          <a:srcRect/>
          <a:stretch/>
        </p:blipFill>
        <p:spPr>
          <a:xfrm>
            <a:off x="4332822" y="2486025"/>
            <a:ext cx="942975" cy="1135317"/>
          </a:xfrm>
          <a:prstGeom prst="rect">
            <a:avLst/>
          </a:prstGeom>
        </p:spPr>
      </p:pic>
      <p:pic>
        <p:nvPicPr>
          <p:cNvPr id="13" name="Group 115" descr="preencoded.png"/>
          <p:cNvPicPr>
            <a:picLocks noChangeAspect="1"/>
          </p:cNvPicPr>
          <p:nvPr/>
        </p:nvPicPr>
        <p:blipFill>
          <a:blip r:embed="rId9"/>
          <a:srcRect/>
          <a:stretch/>
        </p:blipFill>
        <p:spPr>
          <a:xfrm>
            <a:off x="5581908" y="2486025"/>
            <a:ext cx="942975" cy="1135317"/>
          </a:xfrm>
          <a:prstGeom prst="rect">
            <a:avLst/>
          </a:prstGeom>
        </p:spPr>
      </p:pic>
      <p:pic>
        <p:nvPicPr>
          <p:cNvPr id="14" name="Group 110" descr="preencoded.png"/>
          <p:cNvPicPr>
            <a:picLocks noChangeAspect="1"/>
          </p:cNvPicPr>
          <p:nvPr/>
        </p:nvPicPr>
        <p:blipFill>
          <a:blip r:embed="rId10"/>
          <a:srcRect/>
          <a:stretch/>
        </p:blipFill>
        <p:spPr>
          <a:xfrm>
            <a:off x="7936504" y="2486025"/>
            <a:ext cx="942975" cy="1106742"/>
          </a:xfrm>
          <a:prstGeom prst="rect">
            <a:avLst/>
          </a:prstGeom>
        </p:spPr>
      </p:pic>
      <p:pic>
        <p:nvPicPr>
          <p:cNvPr id="15" name="Group 116" descr="preencoded.png"/>
          <p:cNvPicPr>
            <a:picLocks noChangeAspect="1"/>
          </p:cNvPicPr>
          <p:nvPr/>
        </p:nvPicPr>
        <p:blipFill>
          <a:blip r:embed="rId11"/>
          <a:srcRect/>
          <a:stretch/>
        </p:blipFill>
        <p:spPr>
          <a:xfrm>
            <a:off x="9124950" y="2486025"/>
            <a:ext cx="942975" cy="1106742"/>
          </a:xfrm>
          <a:prstGeom prst="rect">
            <a:avLst/>
          </a:prstGeom>
        </p:spPr>
      </p:pic>
      <p:pic>
        <p:nvPicPr>
          <p:cNvPr id="16" name="Group 117" descr="preencoded.png"/>
          <p:cNvPicPr>
            <a:picLocks noChangeAspect="1"/>
          </p:cNvPicPr>
          <p:nvPr/>
        </p:nvPicPr>
        <p:blipFill>
          <a:blip r:embed="rId12"/>
          <a:srcRect/>
          <a:stretch/>
        </p:blipFill>
        <p:spPr>
          <a:xfrm>
            <a:off x="10277475" y="2486025"/>
            <a:ext cx="942975" cy="1106742"/>
          </a:xfrm>
          <a:prstGeom prst="rect">
            <a:avLst/>
          </a:prstGeom>
        </p:spPr>
      </p:pic>
      <p:pic>
        <p:nvPicPr>
          <p:cNvPr id="17" name="Group 118" descr="preencoded.png"/>
          <p:cNvPicPr>
            <a:picLocks noChangeAspect="1"/>
          </p:cNvPicPr>
          <p:nvPr/>
        </p:nvPicPr>
        <p:blipFill>
          <a:blip r:embed="rId13"/>
          <a:srcRect/>
          <a:stretch/>
        </p:blipFill>
        <p:spPr>
          <a:xfrm>
            <a:off x="11486657" y="2486025"/>
            <a:ext cx="942975" cy="1106742"/>
          </a:xfrm>
          <a:prstGeom prst="rect">
            <a:avLst/>
          </a:prstGeom>
        </p:spPr>
      </p:pic>
      <p:pic>
        <p:nvPicPr>
          <p:cNvPr id="18" name="Group 119" descr="preencoded.png"/>
          <p:cNvPicPr>
            <a:picLocks noChangeAspect="1"/>
          </p:cNvPicPr>
          <p:nvPr/>
        </p:nvPicPr>
        <p:blipFill>
          <a:blip r:embed="rId14"/>
          <a:srcRect/>
          <a:stretch/>
        </p:blipFill>
        <p:spPr>
          <a:xfrm>
            <a:off x="13859689" y="2486025"/>
            <a:ext cx="942975" cy="1106742"/>
          </a:xfrm>
          <a:prstGeom prst="rect">
            <a:avLst/>
          </a:prstGeom>
        </p:spPr>
      </p:pic>
      <p:pic>
        <p:nvPicPr>
          <p:cNvPr id="19" name="Group 120" descr="preencoded.png"/>
          <p:cNvPicPr>
            <a:picLocks noChangeAspect="1"/>
          </p:cNvPicPr>
          <p:nvPr/>
        </p:nvPicPr>
        <p:blipFill>
          <a:blip r:embed="rId15"/>
          <a:srcRect/>
          <a:stretch/>
        </p:blipFill>
        <p:spPr>
          <a:xfrm>
            <a:off x="15157789" y="2486025"/>
            <a:ext cx="942975" cy="1106742"/>
          </a:xfrm>
          <a:prstGeom prst="rect">
            <a:avLst/>
          </a:prstGeom>
        </p:spPr>
      </p:pic>
      <p:pic>
        <p:nvPicPr>
          <p:cNvPr id="20" name="Group 121" descr="preencoded.png"/>
          <p:cNvPicPr>
            <a:picLocks noChangeAspect="1"/>
          </p:cNvPicPr>
          <p:nvPr/>
        </p:nvPicPr>
        <p:blipFill>
          <a:blip r:embed="rId16"/>
          <a:srcRect/>
          <a:stretch/>
        </p:blipFill>
        <p:spPr>
          <a:xfrm>
            <a:off x="16245089" y="2486025"/>
            <a:ext cx="942975" cy="1106742"/>
          </a:xfrm>
          <a:prstGeom prst="rect">
            <a:avLst/>
          </a:prstGeom>
        </p:spPr>
      </p:pic>
      <p:pic>
        <p:nvPicPr>
          <p:cNvPr id="22" name="EL_LC_AC_IN_MI485_HQ" descr="preencoded.png"/>
          <p:cNvPicPr>
            <a:picLocks noChangeAspect="1"/>
          </p:cNvPicPr>
          <p:nvPr/>
        </p:nvPicPr>
        <p:blipFill>
          <a:blip r:embed="rId17"/>
          <a:srcRect/>
          <a:stretch/>
        </p:blipFill>
        <p:spPr>
          <a:xfrm>
            <a:off x="10153581" y="7600950"/>
            <a:ext cx="1704975" cy="1333500"/>
          </a:xfrm>
          <a:prstGeom prst="rect">
            <a:avLst/>
          </a:prstGeom>
        </p:spPr>
      </p:pic>
      <p:pic>
        <p:nvPicPr>
          <p:cNvPr id="23" name="EL_LC_AC_IN_MIMEMSD_HQ" descr="preencoded.png"/>
          <p:cNvPicPr>
            <a:picLocks noChangeAspect="1"/>
          </p:cNvPicPr>
          <p:nvPr/>
        </p:nvPicPr>
        <p:blipFill>
          <a:blip r:embed="rId18"/>
          <a:srcRect/>
          <a:stretch/>
        </p:blipFill>
        <p:spPr>
          <a:xfrm>
            <a:off x="3475384" y="7600950"/>
            <a:ext cx="1714500" cy="1333500"/>
          </a:xfrm>
          <a:prstGeom prst="rect">
            <a:avLst/>
          </a:prstGeom>
        </p:spPr>
      </p:pic>
      <p:pic>
        <p:nvPicPr>
          <p:cNvPr id="24" name="Frame 7" descr="preencoded.png"/>
          <p:cNvPicPr>
            <a:picLocks noChangeAspect="1"/>
          </p:cNvPicPr>
          <p:nvPr/>
        </p:nvPicPr>
        <p:blipFill>
          <a:blip r:embed="rId19"/>
          <a:srcRect/>
          <a:stretch/>
        </p:blipFill>
        <p:spPr>
          <a:xfrm>
            <a:off x="798645" y="771525"/>
            <a:ext cx="3552825" cy="476250"/>
          </a:xfrm>
          <a:prstGeom prst="rect">
            <a:avLst/>
          </a:prstGeom>
        </p:spPr>
      </p:pic>
      <p:sp>
        <p:nvSpPr>
          <p:cNvPr id="25" name="Digital 70mm"/>
          <p:cNvSpPr/>
          <p:nvPr/>
        </p:nvSpPr>
        <p:spPr>
          <a:xfrm>
            <a:off x="1820996" y="1981200"/>
            <a:ext cx="1390650"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Digital 70mm</a:t>
            </a:r>
            <a:endParaRPr lang="en-US" sz="1800"/>
          </a:p>
        </p:txBody>
      </p:sp>
      <p:sp>
        <p:nvSpPr>
          <p:cNvPr id="26" name="Memory Card Interface"/>
          <p:cNvSpPr/>
          <p:nvPr/>
        </p:nvSpPr>
        <p:spPr>
          <a:xfrm>
            <a:off x="2590800" y="7105650"/>
            <a:ext cx="237172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Memory Card Interface</a:t>
            </a:r>
            <a:endParaRPr lang="en-US" sz="1800"/>
          </a:p>
        </p:txBody>
      </p:sp>
      <p:sp>
        <p:nvSpPr>
          <p:cNvPr id="27" name="RS485 interface"/>
          <p:cNvSpPr/>
          <p:nvPr/>
        </p:nvSpPr>
        <p:spPr>
          <a:xfrm>
            <a:off x="9420225" y="7105650"/>
            <a:ext cx="1619250"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RS485 interface</a:t>
            </a:r>
            <a:endParaRPr lang="en-US" sz="1800"/>
          </a:p>
        </p:txBody>
      </p:sp>
      <p:sp>
        <p:nvSpPr>
          <p:cNvPr id="28" name="Digital 35mm"/>
          <p:cNvSpPr/>
          <p:nvPr/>
        </p:nvSpPr>
        <p:spPr>
          <a:xfrm>
            <a:off x="7871717" y="1981200"/>
            <a:ext cx="1390650"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Digital 35mm</a:t>
            </a:r>
            <a:endParaRPr lang="en-US" sz="1800"/>
          </a:p>
        </p:txBody>
      </p:sp>
      <p:sp>
        <p:nvSpPr>
          <p:cNvPr id="29" name="Analog 35mm"/>
          <p:cNvSpPr/>
          <p:nvPr/>
        </p:nvSpPr>
        <p:spPr>
          <a:xfrm>
            <a:off x="13889609" y="1981200"/>
            <a:ext cx="141922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Analog 35mm</a:t>
            </a:r>
            <a:endParaRPr lang="en-US" sz="1800"/>
          </a:p>
        </p:txBody>
      </p:sp>
      <p:sp>
        <p:nvSpPr>
          <p:cNvPr id="30" name="New expansions"/>
          <p:cNvSpPr/>
          <p:nvPr/>
        </p:nvSpPr>
        <p:spPr>
          <a:xfrm>
            <a:off x="14135100" y="771525"/>
            <a:ext cx="2657475" cy="457200"/>
          </a:xfrm>
          <a:prstGeom prst="rect">
            <a:avLst/>
          </a:prstGeom>
          <a:noFill/>
          <a:ln/>
        </p:spPr>
        <p:txBody>
          <a:bodyPr wrap="square" lIns="0" tIns="0" rIns="0" bIns="0" rtlCol="0" anchor="t"/>
          <a:lstStyle/>
          <a:p>
            <a:pPr marL="0" indent="0" algn="r">
              <a:lnSpc>
                <a:spcPts val="3600"/>
              </a:lnSpc>
              <a:buNone/>
            </a:pPr>
            <a:r>
              <a:rPr lang="en-US" sz="2700" b="1">
                <a:solidFill>
                  <a:srgbClr val="2882FF"/>
                </a:solidFill>
                <a:latin typeface="Exo Bold" pitchFamily="34" charset="0"/>
                <a:ea typeface="Exo Bold" pitchFamily="34" charset="-122"/>
                <a:cs typeface="Exo Bold" pitchFamily="34" charset="-120"/>
              </a:rPr>
              <a:t>New expansions</a:t>
            </a:r>
            <a:endParaRPr lang="en-US" sz="2700"/>
          </a:p>
        </p:txBody>
      </p:sp>
      <p:sp>
        <p:nvSpPr>
          <p:cNvPr id="31" name="The"/>
          <p:cNvSpPr/>
          <p:nvPr/>
        </p:nvSpPr>
        <p:spPr>
          <a:xfrm>
            <a:off x="771525" y="800100"/>
            <a:ext cx="647700" cy="419100"/>
          </a:xfrm>
          <a:prstGeom prst="rect">
            <a:avLst/>
          </a:prstGeom>
          <a:noFill/>
          <a:ln/>
        </p:spPr>
        <p:txBody>
          <a:bodyPr wrap="square" lIns="0" tIns="0" rIns="0" bIns="0" rtlCol="0" anchor="t"/>
          <a:lstStyle/>
          <a:p>
            <a:pPr marL="0" indent="0" algn="r">
              <a:lnSpc>
                <a:spcPts val="3300"/>
              </a:lnSpc>
              <a:buNone/>
            </a:pPr>
            <a:r>
              <a:rPr lang="en-US" sz="2891">
                <a:solidFill>
                  <a:srgbClr val="1E4691"/>
                </a:solidFill>
                <a:latin typeface="Helvetica Light" pitchFamily="34" charset="0"/>
                <a:ea typeface="Helvetica Light" pitchFamily="34" charset="-122"/>
                <a:cs typeface="Helvetica Light" pitchFamily="34" charset="-120"/>
              </a:rPr>
              <a:t>The</a:t>
            </a:r>
            <a:endParaRPr lang="en-US" sz="2891"/>
          </a:p>
        </p:txBody>
      </p:sp>
      <p:sp>
        <p:nvSpPr>
          <p:cNvPr id="32" name="Millenium"/>
          <p:cNvSpPr/>
          <p:nvPr/>
        </p:nvSpPr>
        <p:spPr>
          <a:xfrm>
            <a:off x="1497145" y="771525"/>
            <a:ext cx="1865445" cy="476250"/>
          </a:xfrm>
          <a:prstGeom prst="rect">
            <a:avLst/>
          </a:prstGeom>
          <a:noFill/>
          <a:ln/>
        </p:spPr>
        <p:txBody>
          <a:bodyPr wrap="square" lIns="0" tIns="0" rIns="0" bIns="0" rtlCol="0" anchor="t"/>
          <a:lstStyle/>
          <a:p>
            <a:pPr marL="0" indent="0" algn="l">
              <a:lnSpc>
                <a:spcPts val="3717"/>
              </a:lnSpc>
              <a:buNone/>
            </a:pPr>
            <a:r>
              <a:rPr lang="en-US" sz="2891" i="1">
                <a:solidFill>
                  <a:srgbClr val="005AD8"/>
                </a:solidFill>
                <a:latin typeface="Helvetica Bold Oblique" pitchFamily="34" charset="0"/>
                <a:ea typeface="Helvetica Bold Oblique" pitchFamily="34" charset="-122"/>
                <a:cs typeface="Helvetica Bold Oblique" pitchFamily="34" charset="-120"/>
              </a:rPr>
              <a:t>Millenium</a:t>
            </a:r>
            <a:endParaRPr lang="en-US" sz="2891"/>
          </a:p>
        </p:txBody>
      </p:sp>
      <p:sp>
        <p:nvSpPr>
          <p:cNvPr id="33" name="default_name"/>
          <p:cNvSpPr/>
          <p:nvPr/>
        </p:nvSpPr>
        <p:spPr>
          <a:xfrm>
            <a:off x="3221171" y="771525"/>
            <a:ext cx="114300" cy="123825"/>
          </a:xfrm>
          <a:prstGeom prst="rect">
            <a:avLst/>
          </a:prstGeom>
          <a:noFill/>
          <a:ln/>
        </p:spPr>
        <p:txBody>
          <a:bodyPr wrap="square" lIns="0" tIns="0" rIns="0" bIns="0" rtlCol="0" anchor="t"/>
          <a:lstStyle/>
          <a:p>
            <a:pPr marL="0" indent="0" algn="l">
              <a:lnSpc>
                <a:spcPts val="924"/>
              </a:lnSpc>
              <a:buNone/>
            </a:pPr>
            <a:r>
              <a:rPr lang="en-US" sz="739" i="1">
                <a:solidFill>
                  <a:srgbClr val="2882FF"/>
                </a:solidFill>
                <a:latin typeface="Exo SemiBold Italic" pitchFamily="34" charset="0"/>
                <a:ea typeface="Exo SemiBold Italic" pitchFamily="34" charset="-122"/>
                <a:cs typeface="Exo SemiBold Italic" pitchFamily="34" charset="-120"/>
              </a:rPr>
              <a:t>®</a:t>
            </a:r>
            <a:endParaRPr lang="en-US" sz="739"/>
          </a:p>
        </p:txBody>
      </p:sp>
      <p:sp>
        <p:nvSpPr>
          <p:cNvPr id="34" name="range"/>
          <p:cNvSpPr/>
          <p:nvPr/>
        </p:nvSpPr>
        <p:spPr>
          <a:xfrm>
            <a:off x="3386270" y="800100"/>
            <a:ext cx="981075" cy="419100"/>
          </a:xfrm>
          <a:prstGeom prst="rect">
            <a:avLst/>
          </a:prstGeom>
          <a:noFill/>
          <a:ln/>
        </p:spPr>
        <p:txBody>
          <a:bodyPr wrap="square" lIns="0" tIns="0" rIns="0" bIns="0" rtlCol="0" anchor="t"/>
          <a:lstStyle/>
          <a:p>
            <a:pPr marL="0" indent="0" algn="l">
              <a:lnSpc>
                <a:spcPts val="3300"/>
              </a:lnSpc>
              <a:buNone/>
            </a:pPr>
            <a:r>
              <a:rPr lang="en-US" sz="2891">
                <a:solidFill>
                  <a:srgbClr val="1E4691"/>
                </a:solidFill>
                <a:latin typeface="Helvetica Light" pitchFamily="34" charset="0"/>
                <a:ea typeface="Helvetica Light" pitchFamily="34" charset="-122"/>
                <a:cs typeface="Helvetica Light" pitchFamily="34" charset="-120"/>
              </a:rPr>
              <a:t>range</a:t>
            </a:r>
            <a:endParaRPr lang="en-US" sz="2891"/>
          </a:p>
        </p:txBody>
      </p:sp>
      <p:graphicFrame>
        <p:nvGraphicFramePr>
          <p:cNvPr id="85" name="Table 30">
            <a:extLst>
              <a:ext uri="{FF2B5EF4-FFF2-40B4-BE49-F238E27FC236}">
                <a16:creationId xmlns:a16="http://schemas.microsoft.com/office/drawing/2014/main" id="{6E6BDD07-5430-CFFD-995D-0D7E3DE14E87}"/>
              </a:ext>
            </a:extLst>
          </p:cNvPr>
          <p:cNvGraphicFramePr>
            <a:graphicFrameLocks noGrp="1"/>
          </p:cNvGraphicFramePr>
          <p:nvPr>
            <p:extLst>
              <p:ext uri="{D42A27DB-BD31-4B8C-83A1-F6EECF244321}">
                <p14:modId xmlns:p14="http://schemas.microsoft.com/office/powerpoint/2010/main" val="1200166781"/>
              </p:ext>
            </p:extLst>
          </p:nvPr>
        </p:nvGraphicFramePr>
        <p:xfrm>
          <a:off x="772387" y="4220815"/>
          <a:ext cx="978482" cy="2592000"/>
        </p:xfrm>
        <a:graphic>
          <a:graphicData uri="http://schemas.openxmlformats.org/drawingml/2006/table">
            <a:tbl>
              <a:tblPr firstRow="1" bandRow="1">
                <a:tableStyleId>{2D5ABB26-0587-4C30-8999-92F81FD0307C}</a:tableStyleId>
              </a:tblPr>
              <a:tblGrid>
                <a:gridCol w="978482">
                  <a:extLst>
                    <a:ext uri="{9D8B030D-6E8A-4147-A177-3AD203B41FA5}">
                      <a16:colId xmlns:a16="http://schemas.microsoft.com/office/drawing/2014/main" val="935385297"/>
                    </a:ext>
                  </a:extLst>
                </a:gridCol>
              </a:tblGrid>
              <a:tr h="648000">
                <a:tc>
                  <a:txBody>
                    <a:bodyPr/>
                    <a:lstStyle/>
                    <a:p>
                      <a:pPr algn="r"/>
                      <a:r>
                        <a:rPr lang="en-US" sz="1100" b="1" cap="all" baseline="0">
                          <a:solidFill>
                            <a:srgbClr val="1D4592"/>
                          </a:solidFill>
                          <a:latin typeface="Exo" panose="00000700000000000000" pitchFamily="2" charset="0"/>
                        </a:rPr>
                        <a:t>SIZE</a:t>
                      </a:r>
                      <a:endParaRPr lang="LID4096" sz="1100" b="1" cap="all" baseline="0">
                        <a:solidFill>
                          <a:srgbClr val="1D4592"/>
                        </a:solidFill>
                        <a:latin typeface="Exo" panose="00000700000000000000" pitchFamily="2" charset="0"/>
                      </a:endParaRPr>
                    </a:p>
                  </a:txBody>
                  <a:tcPr marL="124910" marR="124910" marT="91440" marB="91440" anchor="ctr">
                    <a:solidFill>
                      <a:schemeClr val="accent1">
                        <a:lumMod val="20000"/>
                        <a:lumOff val="80000"/>
                      </a:schemeClr>
                    </a:solidFill>
                  </a:tcPr>
                </a:tc>
                <a:extLst>
                  <a:ext uri="{0D108BD9-81ED-4DB2-BD59-A6C34878D82A}">
                    <a16:rowId xmlns:a16="http://schemas.microsoft.com/office/drawing/2014/main" val="3878822562"/>
                  </a:ext>
                </a:extLst>
              </a:tr>
              <a:tr h="64800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00" b="1" cap="all" baseline="0">
                          <a:solidFill>
                            <a:srgbClr val="1D4592"/>
                          </a:solidFill>
                          <a:latin typeface="Exo" panose="00000700000000000000" pitchFamily="2" charset="0"/>
                        </a:rPr>
                        <a:t>SUPPLY</a:t>
                      </a:r>
                      <a:endParaRPr lang="LID4096" sz="1100" b="1" cap="all" baseline="0">
                        <a:solidFill>
                          <a:srgbClr val="1D4592"/>
                        </a:solidFill>
                        <a:latin typeface="Exo" panose="00000700000000000000" pitchFamily="2" charset="0"/>
                      </a:endParaRPr>
                    </a:p>
                  </a:txBody>
                  <a:tcPr marL="124910" marR="124910" marT="91440" marB="91440" anchor="ctr">
                    <a:solidFill>
                      <a:srgbClr val="76AFFF"/>
                    </a:solidFill>
                  </a:tcPr>
                </a:tc>
                <a:extLst>
                  <a:ext uri="{0D108BD9-81ED-4DB2-BD59-A6C34878D82A}">
                    <a16:rowId xmlns:a16="http://schemas.microsoft.com/office/drawing/2014/main" val="2754477151"/>
                  </a:ext>
                </a:extLst>
              </a:tr>
              <a:tr h="64800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00" b="1" cap="all" baseline="0">
                          <a:solidFill>
                            <a:srgbClr val="1D4592"/>
                          </a:solidFill>
                          <a:latin typeface="Exo" panose="00000700000000000000" pitchFamily="2" charset="0"/>
                        </a:rPr>
                        <a:t>INPUTS</a:t>
                      </a:r>
                      <a:endParaRPr lang="LID4096" sz="1100" b="1" cap="all" baseline="0">
                        <a:solidFill>
                          <a:srgbClr val="1D4592"/>
                        </a:solidFill>
                        <a:latin typeface="Exo" panose="00000700000000000000" pitchFamily="2" charset="0"/>
                      </a:endParaRPr>
                    </a:p>
                  </a:txBody>
                  <a:tcPr marL="124910" marR="124910" marT="91440" marB="91440" anchor="ctr">
                    <a:solidFill>
                      <a:schemeClr val="accent1">
                        <a:lumMod val="20000"/>
                        <a:lumOff val="80000"/>
                      </a:schemeClr>
                    </a:solidFill>
                  </a:tcPr>
                </a:tc>
                <a:extLst>
                  <a:ext uri="{0D108BD9-81ED-4DB2-BD59-A6C34878D82A}">
                    <a16:rowId xmlns:a16="http://schemas.microsoft.com/office/drawing/2014/main" val="2121574605"/>
                  </a:ext>
                </a:extLst>
              </a:tr>
              <a:tr h="648000">
                <a:tc>
                  <a:txBody>
                    <a:bodyPr/>
                    <a:lstStyle/>
                    <a:p>
                      <a:pPr algn="r"/>
                      <a:r>
                        <a:rPr lang="en-US" sz="1100" b="1" cap="all" baseline="0">
                          <a:solidFill>
                            <a:srgbClr val="1D4592"/>
                          </a:solidFill>
                          <a:latin typeface="Exo" panose="00000700000000000000" pitchFamily="2" charset="0"/>
                        </a:rPr>
                        <a:t>OUTPUTS</a:t>
                      </a:r>
                      <a:endParaRPr lang="LID4096" sz="1100" b="1" cap="all" baseline="0">
                        <a:solidFill>
                          <a:srgbClr val="1D4592"/>
                        </a:solidFill>
                        <a:latin typeface="Exo" panose="00000700000000000000" pitchFamily="2" charset="0"/>
                      </a:endParaRPr>
                    </a:p>
                  </a:txBody>
                  <a:tcPr marL="124910" marR="124910" marT="91440" marB="91440" anchor="ctr">
                    <a:solidFill>
                      <a:srgbClr val="76AFFF"/>
                    </a:solidFill>
                  </a:tcPr>
                </a:tc>
                <a:extLst>
                  <a:ext uri="{0D108BD9-81ED-4DB2-BD59-A6C34878D82A}">
                    <a16:rowId xmlns:a16="http://schemas.microsoft.com/office/drawing/2014/main" val="2940123457"/>
                  </a:ext>
                </a:extLst>
              </a:tr>
            </a:tbl>
          </a:graphicData>
        </a:graphic>
      </p:graphicFrame>
      <p:graphicFrame>
        <p:nvGraphicFramePr>
          <p:cNvPr id="86" name="Table 30">
            <a:extLst>
              <a:ext uri="{FF2B5EF4-FFF2-40B4-BE49-F238E27FC236}">
                <a16:creationId xmlns:a16="http://schemas.microsoft.com/office/drawing/2014/main" id="{B867D5C1-378A-02F8-63CD-784AD3EB30C1}"/>
              </a:ext>
            </a:extLst>
          </p:cNvPr>
          <p:cNvGraphicFramePr>
            <a:graphicFrameLocks noGrp="1"/>
          </p:cNvGraphicFramePr>
          <p:nvPr>
            <p:extLst>
              <p:ext uri="{D42A27DB-BD31-4B8C-83A1-F6EECF244321}">
                <p14:modId xmlns:p14="http://schemas.microsoft.com/office/powerpoint/2010/main" val="3266784569"/>
              </p:ext>
            </p:extLst>
          </p:nvPr>
        </p:nvGraphicFramePr>
        <p:xfrm>
          <a:off x="1821019" y="4221951"/>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spc="0" baseline="0">
                          <a:solidFill>
                            <a:schemeClr val="bg2">
                              <a:lumMod val="10000"/>
                            </a:schemeClr>
                          </a:solidFill>
                          <a:latin typeface="+mn-lt"/>
                        </a:rPr>
                        <a:t>110-230 V AC/DC</a:t>
                      </a:r>
                      <a:endParaRPr lang="LID4096" sz="1200" b="0" cap="none" spc="0"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1745643316"/>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Digital</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Relay</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graphicFrame>
        <p:nvGraphicFramePr>
          <p:cNvPr id="87" name="Table 51">
            <a:extLst>
              <a:ext uri="{FF2B5EF4-FFF2-40B4-BE49-F238E27FC236}">
                <a16:creationId xmlns:a16="http://schemas.microsoft.com/office/drawing/2014/main" id="{0716C1B3-FB6A-38E5-36D6-EA36F5DFF77C}"/>
              </a:ext>
            </a:extLst>
          </p:cNvPr>
          <p:cNvGraphicFramePr>
            <a:graphicFrameLocks noGrp="1"/>
          </p:cNvGraphicFramePr>
          <p:nvPr>
            <p:extLst>
              <p:ext uri="{D42A27DB-BD31-4B8C-83A1-F6EECF244321}">
                <p14:modId xmlns:p14="http://schemas.microsoft.com/office/powerpoint/2010/main" val="1882412277"/>
              </p:ext>
            </p:extLst>
          </p:nvPr>
        </p:nvGraphicFramePr>
        <p:xfrm>
          <a:off x="3043408" y="4220815"/>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24 V AC/DC</a:t>
                      </a:r>
                      <a:endParaRPr lang="LID4096" sz="1200" b="0" cap="none"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1965749283"/>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Digital</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Relay</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graphicFrame>
        <p:nvGraphicFramePr>
          <p:cNvPr id="88" name="Table 52">
            <a:extLst>
              <a:ext uri="{FF2B5EF4-FFF2-40B4-BE49-F238E27FC236}">
                <a16:creationId xmlns:a16="http://schemas.microsoft.com/office/drawing/2014/main" id="{FA5785B6-7179-2C55-7278-66DDBDEC2940}"/>
              </a:ext>
            </a:extLst>
          </p:cNvPr>
          <p:cNvGraphicFramePr>
            <a:graphicFrameLocks noGrp="1"/>
          </p:cNvGraphicFramePr>
          <p:nvPr>
            <p:extLst>
              <p:ext uri="{D42A27DB-BD31-4B8C-83A1-F6EECF244321}">
                <p14:modId xmlns:p14="http://schemas.microsoft.com/office/powerpoint/2010/main" val="1894685599"/>
              </p:ext>
            </p:extLst>
          </p:nvPr>
        </p:nvGraphicFramePr>
        <p:xfrm>
          <a:off x="4259501" y="4220815"/>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12-24 V DC</a:t>
                      </a:r>
                      <a:endParaRPr lang="LID4096" sz="1200" b="0" cap="none"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663007778"/>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Digital</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Relay</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graphicFrame>
        <p:nvGraphicFramePr>
          <p:cNvPr id="89" name="Table 53">
            <a:extLst>
              <a:ext uri="{FF2B5EF4-FFF2-40B4-BE49-F238E27FC236}">
                <a16:creationId xmlns:a16="http://schemas.microsoft.com/office/drawing/2014/main" id="{5E2D3712-06FA-7722-1FA6-44F0FA7297FC}"/>
              </a:ext>
            </a:extLst>
          </p:cNvPr>
          <p:cNvGraphicFramePr>
            <a:graphicFrameLocks noGrp="1"/>
          </p:cNvGraphicFramePr>
          <p:nvPr>
            <p:extLst>
              <p:ext uri="{D42A27DB-BD31-4B8C-83A1-F6EECF244321}">
                <p14:modId xmlns:p14="http://schemas.microsoft.com/office/powerpoint/2010/main" val="3314858657"/>
              </p:ext>
            </p:extLst>
          </p:nvPr>
        </p:nvGraphicFramePr>
        <p:xfrm>
          <a:off x="5472112" y="4220817"/>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70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24 V DC</a:t>
                      </a:r>
                      <a:endParaRPr lang="LID4096" sz="1200" b="0" cap="none"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3593107381"/>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Digital</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8 SSR</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graphicFrame>
        <p:nvGraphicFramePr>
          <p:cNvPr id="90" name="Table 54">
            <a:extLst>
              <a:ext uri="{FF2B5EF4-FFF2-40B4-BE49-F238E27FC236}">
                <a16:creationId xmlns:a16="http://schemas.microsoft.com/office/drawing/2014/main" id="{6F9B0C3A-50FD-8818-ED64-F609E5EDC1C8}"/>
              </a:ext>
            </a:extLst>
          </p:cNvPr>
          <p:cNvGraphicFramePr>
            <a:graphicFrameLocks noGrp="1"/>
          </p:cNvGraphicFramePr>
          <p:nvPr>
            <p:extLst>
              <p:ext uri="{D42A27DB-BD31-4B8C-83A1-F6EECF244321}">
                <p14:modId xmlns:p14="http://schemas.microsoft.com/office/powerpoint/2010/main" val="3346977616"/>
              </p:ext>
            </p:extLst>
          </p:nvPr>
        </p:nvGraphicFramePr>
        <p:xfrm>
          <a:off x="7871717" y="4220815"/>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35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spc="0" baseline="0">
                          <a:solidFill>
                            <a:schemeClr val="bg2">
                              <a:lumMod val="10000"/>
                            </a:schemeClr>
                          </a:solidFill>
                          <a:latin typeface="+mn-lt"/>
                        </a:rPr>
                        <a:t>110-230 V AC/DC</a:t>
                      </a:r>
                      <a:endParaRPr lang="LID4096" sz="1200" b="0" cap="none" spc="0"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253964899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Relay</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graphicFrame>
        <p:nvGraphicFramePr>
          <p:cNvPr id="91" name="Table 55">
            <a:extLst>
              <a:ext uri="{FF2B5EF4-FFF2-40B4-BE49-F238E27FC236}">
                <a16:creationId xmlns:a16="http://schemas.microsoft.com/office/drawing/2014/main" id="{9858262E-C778-3597-8DD0-B91412BB9750}"/>
              </a:ext>
            </a:extLst>
          </p:cNvPr>
          <p:cNvGraphicFramePr>
            <a:graphicFrameLocks noGrp="1"/>
          </p:cNvGraphicFramePr>
          <p:nvPr>
            <p:extLst>
              <p:ext uri="{D42A27DB-BD31-4B8C-83A1-F6EECF244321}">
                <p14:modId xmlns:p14="http://schemas.microsoft.com/office/powerpoint/2010/main" val="4134007745"/>
              </p:ext>
            </p:extLst>
          </p:nvPr>
        </p:nvGraphicFramePr>
        <p:xfrm>
          <a:off x="9084328" y="4226713"/>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35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24 V AC/DC</a:t>
                      </a:r>
                      <a:endParaRPr lang="LID4096" sz="1200" b="0" cap="none"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4145091893"/>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Relay</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graphicFrame>
        <p:nvGraphicFramePr>
          <p:cNvPr id="92" name="Table 56">
            <a:extLst>
              <a:ext uri="{FF2B5EF4-FFF2-40B4-BE49-F238E27FC236}">
                <a16:creationId xmlns:a16="http://schemas.microsoft.com/office/drawing/2014/main" id="{8A9B71F4-A893-8617-9EF6-F715CCC67781}"/>
              </a:ext>
            </a:extLst>
          </p:cNvPr>
          <p:cNvGraphicFramePr>
            <a:graphicFrameLocks noGrp="1"/>
          </p:cNvGraphicFramePr>
          <p:nvPr>
            <p:extLst>
              <p:ext uri="{D42A27DB-BD31-4B8C-83A1-F6EECF244321}">
                <p14:modId xmlns:p14="http://schemas.microsoft.com/office/powerpoint/2010/main" val="1474534039"/>
              </p:ext>
            </p:extLst>
          </p:nvPr>
        </p:nvGraphicFramePr>
        <p:xfrm>
          <a:off x="10296938" y="4226713"/>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35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12-24 V DC</a:t>
                      </a:r>
                      <a:endParaRPr lang="LID4096" sz="1200" b="0" cap="none"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4284280067"/>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Relay</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graphicFrame>
        <p:nvGraphicFramePr>
          <p:cNvPr id="93" name="Table 57">
            <a:extLst>
              <a:ext uri="{FF2B5EF4-FFF2-40B4-BE49-F238E27FC236}">
                <a16:creationId xmlns:a16="http://schemas.microsoft.com/office/drawing/2014/main" id="{D6EC7DCD-F9C4-8325-9A38-BF302D01696B}"/>
              </a:ext>
            </a:extLst>
          </p:cNvPr>
          <p:cNvGraphicFramePr>
            <a:graphicFrameLocks noGrp="1"/>
          </p:cNvGraphicFramePr>
          <p:nvPr>
            <p:extLst>
              <p:ext uri="{D42A27DB-BD31-4B8C-83A1-F6EECF244321}">
                <p14:modId xmlns:p14="http://schemas.microsoft.com/office/powerpoint/2010/main" val="774931155"/>
              </p:ext>
            </p:extLst>
          </p:nvPr>
        </p:nvGraphicFramePr>
        <p:xfrm>
          <a:off x="11506451" y="4220815"/>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35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24 V DC</a:t>
                      </a:r>
                      <a:endParaRPr lang="LID4096" sz="1200" b="0" cap="none"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2379382646"/>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Digital</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4 SSR</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sp>
        <p:nvSpPr>
          <p:cNvPr id="94" name="TextBox 13">
            <a:extLst>
              <a:ext uri="{FF2B5EF4-FFF2-40B4-BE49-F238E27FC236}">
                <a16:creationId xmlns:a16="http://schemas.microsoft.com/office/drawing/2014/main" id="{EAC13AB3-DFB5-55E5-0B18-7713A9CA5396}"/>
              </a:ext>
            </a:extLst>
          </p:cNvPr>
          <p:cNvSpPr txBox="1"/>
          <p:nvPr/>
        </p:nvSpPr>
        <p:spPr>
          <a:xfrm>
            <a:off x="1896839" y="3722528"/>
            <a:ext cx="1000595" cy="307777"/>
          </a:xfrm>
          <a:prstGeom prst="rect">
            <a:avLst/>
          </a:prstGeom>
          <a:noFill/>
        </p:spPr>
        <p:txBody>
          <a:bodyPr wrap="none" rtlCol="0" anchor="ctr">
            <a:spAutoFit/>
          </a:bodyPr>
          <a:lstStyle/>
          <a:p>
            <a:pPr algn="ctr"/>
            <a:r>
              <a:rPr lang="en-US" sz="1400" b="1">
                <a:solidFill>
                  <a:srgbClr val="1D4592"/>
                </a:solidFill>
                <a:latin typeface="Exo" panose="00000500000000000000" pitchFamily="2" charset="0"/>
              </a:rPr>
              <a:t>MXR16U3</a:t>
            </a:r>
          </a:p>
        </p:txBody>
      </p:sp>
      <p:graphicFrame>
        <p:nvGraphicFramePr>
          <p:cNvPr id="95" name="Table 64">
            <a:extLst>
              <a:ext uri="{FF2B5EF4-FFF2-40B4-BE49-F238E27FC236}">
                <a16:creationId xmlns:a16="http://schemas.microsoft.com/office/drawing/2014/main" id="{E4C8E925-174E-10CF-B40D-183F5DBFB1B5}"/>
              </a:ext>
            </a:extLst>
          </p:cNvPr>
          <p:cNvGraphicFramePr>
            <a:graphicFrameLocks noGrp="1"/>
          </p:cNvGraphicFramePr>
          <p:nvPr>
            <p:extLst>
              <p:ext uri="{D42A27DB-BD31-4B8C-83A1-F6EECF244321}">
                <p14:modId xmlns:p14="http://schemas.microsoft.com/office/powerpoint/2010/main" val="1410725736"/>
              </p:ext>
            </p:extLst>
          </p:nvPr>
        </p:nvGraphicFramePr>
        <p:xfrm>
          <a:off x="13859689" y="4216087"/>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35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12-24 V DC</a:t>
                      </a:r>
                      <a:endParaRPr lang="LID4096" sz="1200" b="0" cap="none"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4145091893"/>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spc="-50" baseline="0">
                          <a:solidFill>
                            <a:schemeClr val="bg2">
                              <a:lumMod val="10000"/>
                            </a:schemeClr>
                          </a:solidFill>
                          <a:latin typeface="+mn-lt"/>
                        </a:rPr>
                        <a:t>2 Analog (V/mA)</a:t>
                      </a:r>
                      <a:endParaRPr lang="LID4096" sz="1200" b="0" cap="none" spc="-50"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graphicFrame>
        <p:nvGraphicFramePr>
          <p:cNvPr id="96" name="Table 65">
            <a:extLst>
              <a:ext uri="{FF2B5EF4-FFF2-40B4-BE49-F238E27FC236}">
                <a16:creationId xmlns:a16="http://schemas.microsoft.com/office/drawing/2014/main" id="{B7FA2235-B3C3-DB2C-9E2A-FDDEE1F6BA54}"/>
              </a:ext>
            </a:extLst>
          </p:cNvPr>
          <p:cNvGraphicFramePr>
            <a:graphicFrameLocks noGrp="1"/>
          </p:cNvGraphicFramePr>
          <p:nvPr>
            <p:extLst>
              <p:ext uri="{D42A27DB-BD31-4B8C-83A1-F6EECF244321}">
                <p14:modId xmlns:p14="http://schemas.microsoft.com/office/powerpoint/2010/main" val="1953597511"/>
              </p:ext>
            </p:extLst>
          </p:nvPr>
        </p:nvGraphicFramePr>
        <p:xfrm>
          <a:off x="15064276" y="4216087"/>
          <a:ext cx="1152239" cy="2592000"/>
        </p:xfrm>
        <a:graphic>
          <a:graphicData uri="http://schemas.openxmlformats.org/drawingml/2006/table">
            <a:tbl>
              <a:tblPr firstRow="1" bandRow="1">
                <a:tableStyleId>{2D5ABB26-0587-4C30-8999-92F81FD0307C}</a:tableStyleId>
              </a:tblPr>
              <a:tblGrid>
                <a:gridCol w="1152239">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35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24 V DC</a:t>
                      </a:r>
                      <a:endParaRPr lang="LID4096" sz="1200" b="0" cap="none"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4284280067"/>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spc="-50" baseline="0">
                          <a:solidFill>
                            <a:schemeClr val="bg2">
                              <a:lumMod val="10000"/>
                            </a:schemeClr>
                          </a:solidFill>
                          <a:latin typeface="+mn-lt"/>
                        </a:rPr>
                        <a:t>-</a:t>
                      </a:r>
                      <a:endParaRPr lang="LID4096" sz="1200" b="0" cap="none" spc="-50"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 Analog </a:t>
                      </a:r>
                      <a:r>
                        <a:rPr lang="en-US" sz="1200" b="0" cap="none" spc="-50" baseline="0">
                          <a:solidFill>
                            <a:schemeClr val="bg2">
                              <a:lumMod val="10000"/>
                            </a:schemeClr>
                          </a:solidFill>
                          <a:latin typeface="+mn-lt"/>
                        </a:rPr>
                        <a:t>(V/mA)</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graphicFrame>
        <p:nvGraphicFramePr>
          <p:cNvPr id="97" name="Table 66">
            <a:extLst>
              <a:ext uri="{FF2B5EF4-FFF2-40B4-BE49-F238E27FC236}">
                <a16:creationId xmlns:a16="http://schemas.microsoft.com/office/drawing/2014/main" id="{DD62DDC8-A8B2-3E60-30EC-8D7FEEC4DA4F}"/>
              </a:ext>
            </a:extLst>
          </p:cNvPr>
          <p:cNvGraphicFramePr>
            <a:graphicFrameLocks noGrp="1"/>
          </p:cNvGraphicFramePr>
          <p:nvPr>
            <p:extLst>
              <p:ext uri="{D42A27DB-BD31-4B8C-83A1-F6EECF244321}">
                <p14:modId xmlns:p14="http://schemas.microsoft.com/office/powerpoint/2010/main" val="2158351335"/>
              </p:ext>
            </p:extLst>
          </p:nvPr>
        </p:nvGraphicFramePr>
        <p:xfrm>
          <a:off x="16270139" y="4216083"/>
          <a:ext cx="1137215" cy="2592000"/>
        </p:xfrm>
        <a:graphic>
          <a:graphicData uri="http://schemas.openxmlformats.org/drawingml/2006/table">
            <a:tbl>
              <a:tblPr firstRow="1" bandRow="1">
                <a:tableStyleId>{2D5ABB26-0587-4C30-8999-92F81FD0307C}</a:tableStyleId>
              </a:tblPr>
              <a:tblGrid>
                <a:gridCol w="1137215">
                  <a:extLst>
                    <a:ext uri="{9D8B030D-6E8A-4147-A177-3AD203B41FA5}">
                      <a16:colId xmlns:a16="http://schemas.microsoft.com/office/drawing/2014/main" val="935385297"/>
                    </a:ext>
                  </a:extLst>
                </a:gridCol>
              </a:tblGrid>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35 mm</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3878822562"/>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12-24 V DC</a:t>
                      </a:r>
                      <a:endParaRPr lang="LID4096" sz="1200" b="0" cap="none" baseline="0">
                        <a:solidFill>
                          <a:schemeClr val="bg2">
                            <a:lumMod val="10000"/>
                          </a:schemeClr>
                        </a:solidFill>
                        <a:latin typeface="+mn-lt"/>
                      </a:endParaRPr>
                    </a:p>
                  </a:txBody>
                  <a:tcPr marL="166256" marR="166256" marT="91440" marB="91440" anchor="ctr">
                    <a:solidFill>
                      <a:schemeClr val="bg1">
                        <a:lumMod val="85000"/>
                      </a:schemeClr>
                    </a:solidFill>
                  </a:tcPr>
                </a:tc>
                <a:extLst>
                  <a:ext uri="{0D108BD9-81ED-4DB2-BD59-A6C34878D82A}">
                    <a16:rowId xmlns:a16="http://schemas.microsoft.com/office/drawing/2014/main" val="2379382646"/>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2 RTD</a:t>
                      </a:r>
                      <a:endParaRPr lang="LID4096" sz="1200" b="0" cap="none" baseline="0">
                        <a:solidFill>
                          <a:schemeClr val="bg2">
                            <a:lumMod val="10000"/>
                          </a:schemeClr>
                        </a:solidFill>
                        <a:latin typeface="+mn-lt"/>
                      </a:endParaRPr>
                    </a:p>
                  </a:txBody>
                  <a:tcPr marL="166256" marR="166256" marT="91440" marB="91440" anchor="ctr">
                    <a:solidFill>
                      <a:schemeClr val="bg2"/>
                    </a:solidFill>
                  </a:tcPr>
                </a:tc>
                <a:extLst>
                  <a:ext uri="{0D108BD9-81ED-4DB2-BD59-A6C34878D82A}">
                    <a16:rowId xmlns:a16="http://schemas.microsoft.com/office/drawing/2014/main" val="2121574605"/>
                  </a:ext>
                </a:extLst>
              </a:tr>
              <a:tr h="64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cap="none" baseline="0">
                          <a:solidFill>
                            <a:schemeClr val="bg2">
                              <a:lumMod val="10000"/>
                            </a:schemeClr>
                          </a:solidFill>
                          <a:latin typeface="+mn-lt"/>
                        </a:rPr>
                        <a:t>-</a:t>
                      </a:r>
                      <a:endParaRPr lang="LID4096" sz="1200" b="0" cap="none" baseline="0">
                        <a:solidFill>
                          <a:schemeClr val="bg2">
                            <a:lumMod val="10000"/>
                          </a:schemeClr>
                        </a:solidFill>
                        <a:latin typeface="+mn-lt"/>
                      </a:endParaRPr>
                    </a:p>
                  </a:txBody>
                  <a:tcPr marL="166256" marR="166256" marT="91440" marB="91440" anchor="ctr">
                    <a:solidFill>
                      <a:schemeClr val="bg2">
                        <a:lumMod val="90000"/>
                      </a:schemeClr>
                    </a:solidFill>
                  </a:tcPr>
                </a:tc>
                <a:extLst>
                  <a:ext uri="{0D108BD9-81ED-4DB2-BD59-A6C34878D82A}">
                    <a16:rowId xmlns:a16="http://schemas.microsoft.com/office/drawing/2014/main" val="2940123457"/>
                  </a:ext>
                </a:extLst>
              </a:tr>
            </a:tbl>
          </a:graphicData>
        </a:graphic>
      </p:graphicFrame>
      <p:sp>
        <p:nvSpPr>
          <p:cNvPr id="98" name="TextBox 80">
            <a:extLst>
              <a:ext uri="{FF2B5EF4-FFF2-40B4-BE49-F238E27FC236}">
                <a16:creationId xmlns:a16="http://schemas.microsoft.com/office/drawing/2014/main" id="{E381C057-61B4-F2E2-9F01-5ECD7AA8555E}"/>
              </a:ext>
            </a:extLst>
          </p:cNvPr>
          <p:cNvSpPr txBox="1"/>
          <p:nvPr/>
        </p:nvSpPr>
        <p:spPr>
          <a:xfrm>
            <a:off x="3141271" y="3722593"/>
            <a:ext cx="963725" cy="307777"/>
          </a:xfrm>
          <a:prstGeom prst="rect">
            <a:avLst/>
          </a:prstGeom>
          <a:noFill/>
        </p:spPr>
        <p:txBody>
          <a:bodyPr wrap="none" rtlCol="0" anchor="ctr">
            <a:spAutoFit/>
          </a:bodyPr>
          <a:lstStyle/>
          <a:p>
            <a:pPr algn="ctr"/>
            <a:r>
              <a:rPr lang="en-US" sz="1400" b="1">
                <a:solidFill>
                  <a:srgbClr val="1D4592"/>
                </a:solidFill>
                <a:latin typeface="Exo" panose="00000500000000000000" pitchFamily="2" charset="0"/>
              </a:rPr>
              <a:t>MXR16U1</a:t>
            </a:r>
          </a:p>
        </p:txBody>
      </p:sp>
      <p:sp>
        <p:nvSpPr>
          <p:cNvPr id="99" name="TextBox 85">
            <a:extLst>
              <a:ext uri="{FF2B5EF4-FFF2-40B4-BE49-F238E27FC236}">
                <a16:creationId xmlns:a16="http://schemas.microsoft.com/office/drawing/2014/main" id="{D3B91CE6-A95C-C58F-BD08-6DD47F3C9BB2}"/>
              </a:ext>
            </a:extLst>
          </p:cNvPr>
          <p:cNvSpPr txBox="1"/>
          <p:nvPr/>
        </p:nvSpPr>
        <p:spPr>
          <a:xfrm>
            <a:off x="4332822" y="3722528"/>
            <a:ext cx="994182" cy="307777"/>
          </a:xfrm>
          <a:prstGeom prst="rect">
            <a:avLst/>
          </a:prstGeom>
          <a:noFill/>
        </p:spPr>
        <p:txBody>
          <a:bodyPr wrap="none" rtlCol="0" anchor="ctr">
            <a:spAutoFit/>
          </a:bodyPr>
          <a:lstStyle/>
          <a:p>
            <a:pPr algn="ctr"/>
            <a:r>
              <a:rPr lang="en-US" sz="1400" b="1">
                <a:solidFill>
                  <a:srgbClr val="1D4592"/>
                </a:solidFill>
                <a:latin typeface="Exo" panose="00000500000000000000" pitchFamily="2" charset="0"/>
              </a:rPr>
              <a:t>MXR16D7</a:t>
            </a:r>
          </a:p>
        </p:txBody>
      </p:sp>
      <p:sp>
        <p:nvSpPr>
          <p:cNvPr id="100" name="TextBox 90">
            <a:extLst>
              <a:ext uri="{FF2B5EF4-FFF2-40B4-BE49-F238E27FC236}">
                <a16:creationId xmlns:a16="http://schemas.microsoft.com/office/drawing/2014/main" id="{95E55C29-2F06-BFD1-AA02-3C0099E6E806}"/>
              </a:ext>
            </a:extLst>
          </p:cNvPr>
          <p:cNvSpPr txBox="1"/>
          <p:nvPr/>
        </p:nvSpPr>
        <p:spPr>
          <a:xfrm>
            <a:off x="5569173" y="3722530"/>
            <a:ext cx="955710" cy="307777"/>
          </a:xfrm>
          <a:prstGeom prst="rect">
            <a:avLst/>
          </a:prstGeom>
          <a:noFill/>
        </p:spPr>
        <p:txBody>
          <a:bodyPr wrap="none" rtlCol="0" anchor="ctr">
            <a:spAutoFit/>
          </a:bodyPr>
          <a:lstStyle/>
          <a:p>
            <a:pPr algn="ctr"/>
            <a:r>
              <a:rPr lang="en-US" sz="1400" b="1">
                <a:solidFill>
                  <a:srgbClr val="1D4592"/>
                </a:solidFill>
                <a:latin typeface="Exo" panose="00000500000000000000" pitchFamily="2" charset="0"/>
              </a:rPr>
              <a:t>MXS16D1</a:t>
            </a:r>
          </a:p>
        </p:txBody>
      </p:sp>
      <p:sp>
        <p:nvSpPr>
          <p:cNvPr id="101" name="TextBox 95">
            <a:extLst>
              <a:ext uri="{FF2B5EF4-FFF2-40B4-BE49-F238E27FC236}">
                <a16:creationId xmlns:a16="http://schemas.microsoft.com/office/drawing/2014/main" id="{A715C2FD-8044-6828-8E8B-7CC8D6F27B88}"/>
              </a:ext>
            </a:extLst>
          </p:cNvPr>
          <p:cNvSpPr txBox="1"/>
          <p:nvPr/>
        </p:nvSpPr>
        <p:spPr>
          <a:xfrm>
            <a:off x="7924144" y="3722528"/>
            <a:ext cx="1055096" cy="307777"/>
          </a:xfrm>
          <a:prstGeom prst="rect">
            <a:avLst/>
          </a:prstGeom>
          <a:noFill/>
        </p:spPr>
        <p:txBody>
          <a:bodyPr wrap="none" rtlCol="0" anchor="ctr">
            <a:spAutoFit/>
          </a:bodyPr>
          <a:lstStyle/>
          <a:p>
            <a:pPr algn="ctr"/>
            <a:r>
              <a:rPr lang="en-US" sz="1400" b="1">
                <a:solidFill>
                  <a:srgbClr val="1D4592"/>
                </a:solidFill>
                <a:latin typeface="Exo" panose="00000500000000000000" pitchFamily="2" charset="0"/>
              </a:rPr>
              <a:t>MXR08U3</a:t>
            </a:r>
          </a:p>
        </p:txBody>
      </p:sp>
      <p:sp>
        <p:nvSpPr>
          <p:cNvPr id="102" name="TextBox 100">
            <a:extLst>
              <a:ext uri="{FF2B5EF4-FFF2-40B4-BE49-F238E27FC236}">
                <a16:creationId xmlns:a16="http://schemas.microsoft.com/office/drawing/2014/main" id="{EC507459-CEB2-6BB0-402D-9B5C66C3FD5D}"/>
              </a:ext>
            </a:extLst>
          </p:cNvPr>
          <p:cNvSpPr txBox="1"/>
          <p:nvPr/>
        </p:nvSpPr>
        <p:spPr>
          <a:xfrm>
            <a:off x="9162888" y="3722528"/>
            <a:ext cx="1018227" cy="307777"/>
          </a:xfrm>
          <a:prstGeom prst="rect">
            <a:avLst/>
          </a:prstGeom>
          <a:noFill/>
        </p:spPr>
        <p:txBody>
          <a:bodyPr wrap="none" rtlCol="0" anchor="ctr">
            <a:spAutoFit/>
          </a:bodyPr>
          <a:lstStyle/>
          <a:p>
            <a:pPr algn="ctr"/>
            <a:r>
              <a:rPr lang="en-US" sz="1400" b="1">
                <a:solidFill>
                  <a:srgbClr val="1D4592"/>
                </a:solidFill>
                <a:latin typeface="Exo" panose="00000500000000000000" pitchFamily="2" charset="0"/>
              </a:rPr>
              <a:t>MXR08U1</a:t>
            </a:r>
          </a:p>
        </p:txBody>
      </p:sp>
      <p:sp>
        <p:nvSpPr>
          <p:cNvPr id="103" name="TextBox 105">
            <a:extLst>
              <a:ext uri="{FF2B5EF4-FFF2-40B4-BE49-F238E27FC236}">
                <a16:creationId xmlns:a16="http://schemas.microsoft.com/office/drawing/2014/main" id="{0DAE2905-E79E-9ADA-BD24-BD4A428BD7C4}"/>
              </a:ext>
            </a:extLst>
          </p:cNvPr>
          <p:cNvSpPr txBox="1"/>
          <p:nvPr/>
        </p:nvSpPr>
        <p:spPr>
          <a:xfrm>
            <a:off x="10341729" y="3722528"/>
            <a:ext cx="1048685" cy="307777"/>
          </a:xfrm>
          <a:prstGeom prst="rect">
            <a:avLst/>
          </a:prstGeom>
          <a:noFill/>
        </p:spPr>
        <p:txBody>
          <a:bodyPr wrap="none" rtlCol="0" anchor="ctr">
            <a:spAutoFit/>
          </a:bodyPr>
          <a:lstStyle/>
          <a:p>
            <a:pPr algn="ctr"/>
            <a:r>
              <a:rPr lang="en-US" sz="1400" b="1">
                <a:solidFill>
                  <a:srgbClr val="1D4592"/>
                </a:solidFill>
                <a:latin typeface="Exo" panose="00000500000000000000" pitchFamily="2" charset="0"/>
              </a:rPr>
              <a:t>MXR08D7</a:t>
            </a:r>
          </a:p>
        </p:txBody>
      </p:sp>
      <p:sp>
        <p:nvSpPr>
          <p:cNvPr id="104" name="TextBox 110">
            <a:extLst>
              <a:ext uri="{FF2B5EF4-FFF2-40B4-BE49-F238E27FC236}">
                <a16:creationId xmlns:a16="http://schemas.microsoft.com/office/drawing/2014/main" id="{F7962EEE-C59D-1EF8-9D90-C685684A0F85}"/>
              </a:ext>
            </a:extLst>
          </p:cNvPr>
          <p:cNvSpPr txBox="1"/>
          <p:nvPr/>
        </p:nvSpPr>
        <p:spPr>
          <a:xfrm>
            <a:off x="11577462" y="3722527"/>
            <a:ext cx="1010213" cy="307777"/>
          </a:xfrm>
          <a:prstGeom prst="rect">
            <a:avLst/>
          </a:prstGeom>
          <a:noFill/>
        </p:spPr>
        <p:txBody>
          <a:bodyPr wrap="none" rtlCol="0" anchor="ctr">
            <a:spAutoFit/>
          </a:bodyPr>
          <a:lstStyle/>
          <a:p>
            <a:pPr algn="ctr"/>
            <a:r>
              <a:rPr lang="en-US" sz="1400" b="1">
                <a:solidFill>
                  <a:srgbClr val="1D4592"/>
                </a:solidFill>
                <a:latin typeface="Exo" panose="00000500000000000000" pitchFamily="2" charset="0"/>
              </a:rPr>
              <a:t>MXS08D1</a:t>
            </a:r>
          </a:p>
        </p:txBody>
      </p:sp>
      <p:sp>
        <p:nvSpPr>
          <p:cNvPr id="105" name="TextBox 115">
            <a:extLst>
              <a:ext uri="{FF2B5EF4-FFF2-40B4-BE49-F238E27FC236}">
                <a16:creationId xmlns:a16="http://schemas.microsoft.com/office/drawing/2014/main" id="{E2A43CA4-05A1-449F-AC33-3A08AA51C2FD}"/>
              </a:ext>
            </a:extLst>
          </p:cNvPr>
          <p:cNvSpPr txBox="1"/>
          <p:nvPr/>
        </p:nvSpPr>
        <p:spPr>
          <a:xfrm>
            <a:off x="13883411" y="3722527"/>
            <a:ext cx="1104790" cy="307777"/>
          </a:xfrm>
          <a:prstGeom prst="rect">
            <a:avLst/>
          </a:prstGeom>
          <a:noFill/>
        </p:spPr>
        <p:txBody>
          <a:bodyPr wrap="none" rtlCol="0" anchor="ctr">
            <a:spAutoFit/>
          </a:bodyPr>
          <a:lstStyle/>
          <a:p>
            <a:pPr algn="ctr"/>
            <a:r>
              <a:rPr lang="en-US" sz="1400" b="1">
                <a:solidFill>
                  <a:srgbClr val="1D4592"/>
                </a:solidFill>
                <a:latin typeface="Exo" panose="00000500000000000000" pitchFamily="2" charset="0"/>
              </a:rPr>
              <a:t>MXAI02D7</a:t>
            </a:r>
          </a:p>
        </p:txBody>
      </p:sp>
      <p:sp>
        <p:nvSpPr>
          <p:cNvPr id="106" name="TextBox 120">
            <a:extLst>
              <a:ext uri="{FF2B5EF4-FFF2-40B4-BE49-F238E27FC236}">
                <a16:creationId xmlns:a16="http://schemas.microsoft.com/office/drawing/2014/main" id="{C497800E-81EE-B386-3DE7-F36FCE938CD7}"/>
              </a:ext>
            </a:extLst>
          </p:cNvPr>
          <p:cNvSpPr txBox="1"/>
          <p:nvPr/>
        </p:nvSpPr>
        <p:spPr>
          <a:xfrm>
            <a:off x="15032738" y="3722525"/>
            <a:ext cx="1212351"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MXAO02D1</a:t>
            </a:r>
          </a:p>
        </p:txBody>
      </p:sp>
      <p:sp>
        <p:nvSpPr>
          <p:cNvPr id="107" name="TextBox 125">
            <a:extLst>
              <a:ext uri="{FF2B5EF4-FFF2-40B4-BE49-F238E27FC236}">
                <a16:creationId xmlns:a16="http://schemas.microsoft.com/office/drawing/2014/main" id="{0E25B3CD-9A35-2CD2-59E8-D51E7370E449}"/>
              </a:ext>
            </a:extLst>
          </p:cNvPr>
          <p:cNvSpPr txBox="1"/>
          <p:nvPr/>
        </p:nvSpPr>
        <p:spPr>
          <a:xfrm>
            <a:off x="16198909" y="3722525"/>
            <a:ext cx="1279679" cy="307777"/>
          </a:xfrm>
          <a:prstGeom prst="rect">
            <a:avLst/>
          </a:prstGeom>
          <a:noFill/>
        </p:spPr>
        <p:txBody>
          <a:bodyPr wrap="square" rtlCol="0" anchor="ctr">
            <a:spAutoFit/>
          </a:bodyPr>
          <a:lstStyle/>
          <a:p>
            <a:pPr algn="ctr"/>
            <a:r>
              <a:rPr lang="en-US" sz="1400" b="1">
                <a:solidFill>
                  <a:srgbClr val="1D4592"/>
                </a:solidFill>
                <a:latin typeface="Exo" panose="00000500000000000000" pitchFamily="2" charset="0"/>
              </a:rPr>
              <a:t>MXAI02PD7</a:t>
            </a:r>
          </a:p>
        </p:txBody>
      </p:sp>
      <p:graphicFrame>
        <p:nvGraphicFramePr>
          <p:cNvPr id="108" name="Table 30">
            <a:extLst>
              <a:ext uri="{FF2B5EF4-FFF2-40B4-BE49-F238E27FC236}">
                <a16:creationId xmlns:a16="http://schemas.microsoft.com/office/drawing/2014/main" id="{8719DC10-C608-4C81-2157-E1857D03CBA4}"/>
              </a:ext>
            </a:extLst>
          </p:cNvPr>
          <p:cNvGraphicFramePr>
            <a:graphicFrameLocks noGrp="1"/>
          </p:cNvGraphicFramePr>
          <p:nvPr>
            <p:extLst>
              <p:ext uri="{D42A27DB-BD31-4B8C-83A1-F6EECF244321}">
                <p14:modId xmlns:p14="http://schemas.microsoft.com/office/powerpoint/2010/main" val="113380698"/>
              </p:ext>
            </p:extLst>
          </p:nvPr>
        </p:nvGraphicFramePr>
        <p:xfrm>
          <a:off x="6748652" y="4221951"/>
          <a:ext cx="1062693" cy="2592000"/>
        </p:xfrm>
        <a:graphic>
          <a:graphicData uri="http://schemas.openxmlformats.org/drawingml/2006/table">
            <a:tbl>
              <a:tblPr firstRow="1" bandRow="1">
                <a:tableStyleId>{2D5ABB26-0587-4C30-8999-92F81FD0307C}</a:tableStyleId>
              </a:tblPr>
              <a:tblGrid>
                <a:gridCol w="1062693">
                  <a:extLst>
                    <a:ext uri="{9D8B030D-6E8A-4147-A177-3AD203B41FA5}">
                      <a16:colId xmlns:a16="http://schemas.microsoft.com/office/drawing/2014/main" val="935385297"/>
                    </a:ext>
                  </a:extLst>
                </a:gridCol>
              </a:tblGrid>
              <a:tr h="648000">
                <a:tc>
                  <a:txBody>
                    <a:bodyPr/>
                    <a:lstStyle/>
                    <a:p>
                      <a:pPr algn="r"/>
                      <a:r>
                        <a:rPr lang="en-US" sz="1100" b="1" cap="all" baseline="0">
                          <a:solidFill>
                            <a:srgbClr val="1D4592"/>
                          </a:solidFill>
                          <a:latin typeface="Exo" panose="00000700000000000000" pitchFamily="2" charset="0"/>
                        </a:rPr>
                        <a:t>SIZE</a:t>
                      </a:r>
                      <a:endParaRPr lang="LID4096" sz="1100" b="1" cap="all" baseline="0">
                        <a:solidFill>
                          <a:srgbClr val="1D4592"/>
                        </a:solidFill>
                        <a:latin typeface="Exo" panose="00000700000000000000" pitchFamily="2" charset="0"/>
                      </a:endParaRPr>
                    </a:p>
                  </a:txBody>
                  <a:tcPr marL="124910" marR="124910" marT="91440" marB="91440" anchor="ctr">
                    <a:solidFill>
                      <a:schemeClr val="accent1">
                        <a:lumMod val="20000"/>
                        <a:lumOff val="80000"/>
                      </a:schemeClr>
                    </a:solidFill>
                  </a:tcPr>
                </a:tc>
                <a:extLst>
                  <a:ext uri="{0D108BD9-81ED-4DB2-BD59-A6C34878D82A}">
                    <a16:rowId xmlns:a16="http://schemas.microsoft.com/office/drawing/2014/main" val="3878822562"/>
                  </a:ext>
                </a:extLst>
              </a:tr>
              <a:tr h="64800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00" b="1" cap="all" baseline="0">
                          <a:solidFill>
                            <a:srgbClr val="1D4592"/>
                          </a:solidFill>
                          <a:latin typeface="Exo" panose="00000700000000000000" pitchFamily="2" charset="0"/>
                        </a:rPr>
                        <a:t>SUPPLY</a:t>
                      </a:r>
                      <a:endParaRPr lang="LID4096" sz="1100" b="1" cap="all" baseline="0">
                        <a:solidFill>
                          <a:srgbClr val="1D4592"/>
                        </a:solidFill>
                        <a:latin typeface="Exo" panose="00000700000000000000" pitchFamily="2" charset="0"/>
                      </a:endParaRPr>
                    </a:p>
                  </a:txBody>
                  <a:tcPr marL="124910" marR="124910" marT="91440" marB="91440" anchor="ctr">
                    <a:solidFill>
                      <a:srgbClr val="76AFFF"/>
                    </a:solidFill>
                  </a:tcPr>
                </a:tc>
                <a:extLst>
                  <a:ext uri="{0D108BD9-81ED-4DB2-BD59-A6C34878D82A}">
                    <a16:rowId xmlns:a16="http://schemas.microsoft.com/office/drawing/2014/main" val="2754477151"/>
                  </a:ext>
                </a:extLst>
              </a:tr>
              <a:tr h="64800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00" b="1" cap="all" baseline="0">
                          <a:solidFill>
                            <a:srgbClr val="1D4592"/>
                          </a:solidFill>
                          <a:latin typeface="Exo" panose="00000700000000000000" pitchFamily="2" charset="0"/>
                        </a:rPr>
                        <a:t>INPUTS</a:t>
                      </a:r>
                      <a:endParaRPr lang="LID4096" sz="1100" b="1" cap="all" baseline="0">
                        <a:solidFill>
                          <a:srgbClr val="1D4592"/>
                        </a:solidFill>
                        <a:latin typeface="Exo" panose="00000700000000000000" pitchFamily="2" charset="0"/>
                      </a:endParaRPr>
                    </a:p>
                  </a:txBody>
                  <a:tcPr marL="124910" marR="124910" marT="91440" marB="91440" anchor="ctr">
                    <a:solidFill>
                      <a:schemeClr val="accent1">
                        <a:lumMod val="20000"/>
                        <a:lumOff val="80000"/>
                      </a:schemeClr>
                    </a:solidFill>
                  </a:tcPr>
                </a:tc>
                <a:extLst>
                  <a:ext uri="{0D108BD9-81ED-4DB2-BD59-A6C34878D82A}">
                    <a16:rowId xmlns:a16="http://schemas.microsoft.com/office/drawing/2014/main" val="2121574605"/>
                  </a:ext>
                </a:extLst>
              </a:tr>
              <a:tr h="648000">
                <a:tc>
                  <a:txBody>
                    <a:bodyPr/>
                    <a:lstStyle/>
                    <a:p>
                      <a:pPr algn="r"/>
                      <a:r>
                        <a:rPr lang="en-US" sz="1100" b="1" cap="all" baseline="0">
                          <a:solidFill>
                            <a:srgbClr val="1D4592"/>
                          </a:solidFill>
                          <a:latin typeface="Exo" panose="00000700000000000000" pitchFamily="2" charset="0"/>
                        </a:rPr>
                        <a:t>OUTPUTS</a:t>
                      </a:r>
                      <a:endParaRPr lang="LID4096" sz="1100" b="1" cap="all" baseline="0">
                        <a:solidFill>
                          <a:srgbClr val="1D4592"/>
                        </a:solidFill>
                        <a:latin typeface="Exo" panose="00000700000000000000" pitchFamily="2" charset="0"/>
                      </a:endParaRPr>
                    </a:p>
                  </a:txBody>
                  <a:tcPr marL="124910" marR="124910" marT="91440" marB="91440" anchor="ctr">
                    <a:solidFill>
                      <a:srgbClr val="76AFFF"/>
                    </a:solidFill>
                  </a:tcPr>
                </a:tc>
                <a:extLst>
                  <a:ext uri="{0D108BD9-81ED-4DB2-BD59-A6C34878D82A}">
                    <a16:rowId xmlns:a16="http://schemas.microsoft.com/office/drawing/2014/main" val="2940123457"/>
                  </a:ext>
                </a:extLst>
              </a:tr>
            </a:tbl>
          </a:graphicData>
        </a:graphic>
      </p:graphicFrame>
      <p:graphicFrame>
        <p:nvGraphicFramePr>
          <p:cNvPr id="109" name="Table 30">
            <a:extLst>
              <a:ext uri="{FF2B5EF4-FFF2-40B4-BE49-F238E27FC236}">
                <a16:creationId xmlns:a16="http://schemas.microsoft.com/office/drawing/2014/main" id="{27A74C8C-A8F0-F392-1AE8-68690D88E009}"/>
              </a:ext>
            </a:extLst>
          </p:cNvPr>
          <p:cNvGraphicFramePr>
            <a:graphicFrameLocks noGrp="1"/>
          </p:cNvGraphicFramePr>
          <p:nvPr>
            <p:extLst>
              <p:ext uri="{D42A27DB-BD31-4B8C-83A1-F6EECF244321}">
                <p14:modId xmlns:p14="http://schemas.microsoft.com/office/powerpoint/2010/main" val="820288154"/>
              </p:ext>
            </p:extLst>
          </p:nvPr>
        </p:nvGraphicFramePr>
        <p:xfrm>
          <a:off x="12781604" y="4216083"/>
          <a:ext cx="1020810" cy="2592000"/>
        </p:xfrm>
        <a:graphic>
          <a:graphicData uri="http://schemas.openxmlformats.org/drawingml/2006/table">
            <a:tbl>
              <a:tblPr firstRow="1" bandRow="1">
                <a:tableStyleId>{2D5ABB26-0587-4C30-8999-92F81FD0307C}</a:tableStyleId>
              </a:tblPr>
              <a:tblGrid>
                <a:gridCol w="1020810">
                  <a:extLst>
                    <a:ext uri="{9D8B030D-6E8A-4147-A177-3AD203B41FA5}">
                      <a16:colId xmlns:a16="http://schemas.microsoft.com/office/drawing/2014/main" val="935385297"/>
                    </a:ext>
                  </a:extLst>
                </a:gridCol>
              </a:tblGrid>
              <a:tr h="648000">
                <a:tc>
                  <a:txBody>
                    <a:bodyPr/>
                    <a:lstStyle/>
                    <a:p>
                      <a:pPr algn="r"/>
                      <a:r>
                        <a:rPr lang="en-US" sz="1100" b="1" cap="all" baseline="0">
                          <a:solidFill>
                            <a:srgbClr val="1D4592"/>
                          </a:solidFill>
                          <a:latin typeface="Exo" panose="00000700000000000000" pitchFamily="2" charset="0"/>
                        </a:rPr>
                        <a:t>SIZE</a:t>
                      </a:r>
                      <a:endParaRPr lang="LID4096" sz="1100" b="1" cap="all" baseline="0">
                        <a:solidFill>
                          <a:srgbClr val="1D4592"/>
                        </a:solidFill>
                        <a:latin typeface="Exo" panose="00000700000000000000" pitchFamily="2" charset="0"/>
                      </a:endParaRPr>
                    </a:p>
                  </a:txBody>
                  <a:tcPr marL="124910" marR="124910" marT="91440" marB="91440" anchor="ctr">
                    <a:solidFill>
                      <a:schemeClr val="accent1">
                        <a:lumMod val="20000"/>
                        <a:lumOff val="80000"/>
                      </a:schemeClr>
                    </a:solidFill>
                  </a:tcPr>
                </a:tc>
                <a:extLst>
                  <a:ext uri="{0D108BD9-81ED-4DB2-BD59-A6C34878D82A}">
                    <a16:rowId xmlns:a16="http://schemas.microsoft.com/office/drawing/2014/main" val="3878822562"/>
                  </a:ext>
                </a:extLst>
              </a:tr>
              <a:tr h="64800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00" b="1" cap="all" baseline="0">
                          <a:solidFill>
                            <a:srgbClr val="1D4592"/>
                          </a:solidFill>
                          <a:latin typeface="Exo" panose="00000700000000000000" pitchFamily="2" charset="0"/>
                        </a:rPr>
                        <a:t>SUPPLY</a:t>
                      </a:r>
                      <a:endParaRPr lang="LID4096" sz="1100" b="1" cap="all" baseline="0">
                        <a:solidFill>
                          <a:srgbClr val="1D4592"/>
                        </a:solidFill>
                        <a:latin typeface="Exo" panose="00000700000000000000" pitchFamily="2" charset="0"/>
                      </a:endParaRPr>
                    </a:p>
                  </a:txBody>
                  <a:tcPr marL="124910" marR="124910" marT="91440" marB="91440" anchor="ctr">
                    <a:solidFill>
                      <a:srgbClr val="76AFFF"/>
                    </a:solidFill>
                  </a:tcPr>
                </a:tc>
                <a:extLst>
                  <a:ext uri="{0D108BD9-81ED-4DB2-BD59-A6C34878D82A}">
                    <a16:rowId xmlns:a16="http://schemas.microsoft.com/office/drawing/2014/main" val="2754477151"/>
                  </a:ext>
                </a:extLst>
              </a:tr>
              <a:tr h="64800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100" b="1" cap="all" baseline="0">
                          <a:solidFill>
                            <a:srgbClr val="1D4592"/>
                          </a:solidFill>
                          <a:latin typeface="Exo" panose="00000700000000000000" pitchFamily="2" charset="0"/>
                        </a:rPr>
                        <a:t>INPUTS</a:t>
                      </a:r>
                      <a:endParaRPr lang="LID4096" sz="1100" b="1" cap="all" baseline="0">
                        <a:solidFill>
                          <a:srgbClr val="1D4592"/>
                        </a:solidFill>
                        <a:latin typeface="Exo" panose="00000700000000000000" pitchFamily="2" charset="0"/>
                      </a:endParaRPr>
                    </a:p>
                  </a:txBody>
                  <a:tcPr marL="124910" marR="124910" marT="91440" marB="91440" anchor="ctr">
                    <a:solidFill>
                      <a:schemeClr val="accent1">
                        <a:lumMod val="20000"/>
                        <a:lumOff val="80000"/>
                      </a:schemeClr>
                    </a:solidFill>
                  </a:tcPr>
                </a:tc>
                <a:extLst>
                  <a:ext uri="{0D108BD9-81ED-4DB2-BD59-A6C34878D82A}">
                    <a16:rowId xmlns:a16="http://schemas.microsoft.com/office/drawing/2014/main" val="2121574605"/>
                  </a:ext>
                </a:extLst>
              </a:tr>
              <a:tr h="648000">
                <a:tc>
                  <a:txBody>
                    <a:bodyPr/>
                    <a:lstStyle/>
                    <a:p>
                      <a:pPr algn="r"/>
                      <a:r>
                        <a:rPr lang="en-US" sz="1100" b="1" cap="all" baseline="0">
                          <a:solidFill>
                            <a:srgbClr val="1D4592"/>
                          </a:solidFill>
                          <a:latin typeface="Exo" panose="00000700000000000000" pitchFamily="2" charset="0"/>
                        </a:rPr>
                        <a:t>OUTPUTS</a:t>
                      </a:r>
                      <a:endParaRPr lang="LID4096" sz="1100" b="1" cap="all" baseline="0">
                        <a:solidFill>
                          <a:srgbClr val="1D4592"/>
                        </a:solidFill>
                        <a:latin typeface="Exo" panose="00000700000000000000" pitchFamily="2" charset="0"/>
                      </a:endParaRPr>
                    </a:p>
                  </a:txBody>
                  <a:tcPr marL="124910" marR="124910" marT="91440" marB="91440" anchor="ctr">
                    <a:solidFill>
                      <a:srgbClr val="76AFFF"/>
                    </a:solidFill>
                  </a:tcPr>
                </a:tc>
                <a:extLst>
                  <a:ext uri="{0D108BD9-81ED-4DB2-BD59-A6C34878D82A}">
                    <a16:rowId xmlns:a16="http://schemas.microsoft.com/office/drawing/2014/main" val="2940123457"/>
                  </a:ext>
                </a:extLst>
              </a:tr>
            </a:tbl>
          </a:graphicData>
        </a:graphic>
      </p:graphicFrame>
      <p:cxnSp>
        <p:nvCxnSpPr>
          <p:cNvPr id="111" name="Connecteur droit 110">
            <a:extLst>
              <a:ext uri="{FF2B5EF4-FFF2-40B4-BE49-F238E27FC236}">
                <a16:creationId xmlns:a16="http://schemas.microsoft.com/office/drawing/2014/main" id="{6A69BA54-64BE-6319-A2C4-15568AA18B07}"/>
              </a:ext>
            </a:extLst>
          </p:cNvPr>
          <p:cNvCxnSpPr/>
          <p:nvPr/>
        </p:nvCxnSpPr>
        <p:spPr>
          <a:xfrm>
            <a:off x="3386270" y="2207172"/>
            <a:ext cx="3238081"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636A92D1-7BE2-4CD1-824C-839F95EBBF5A}"/>
              </a:ext>
            </a:extLst>
          </p:cNvPr>
          <p:cNvCxnSpPr>
            <a:cxnSpLocks/>
          </p:cNvCxnSpPr>
          <p:nvPr/>
        </p:nvCxnSpPr>
        <p:spPr>
          <a:xfrm>
            <a:off x="9424463" y="2207172"/>
            <a:ext cx="3163212"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573054F0-F0F2-D7CD-E754-BA7E7C93FCA9}"/>
              </a:ext>
            </a:extLst>
          </p:cNvPr>
          <p:cNvCxnSpPr>
            <a:cxnSpLocks/>
          </p:cNvCxnSpPr>
          <p:nvPr/>
        </p:nvCxnSpPr>
        <p:spPr>
          <a:xfrm>
            <a:off x="15463837" y="2207172"/>
            <a:ext cx="1940203"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6" name="Connecteur droit 115">
            <a:extLst>
              <a:ext uri="{FF2B5EF4-FFF2-40B4-BE49-F238E27FC236}">
                <a16:creationId xmlns:a16="http://schemas.microsoft.com/office/drawing/2014/main" id="{A238EB3D-E48C-0901-82C1-CCD09C39ECDF}"/>
              </a:ext>
            </a:extLst>
          </p:cNvPr>
          <p:cNvCxnSpPr/>
          <p:nvPr/>
        </p:nvCxnSpPr>
        <p:spPr>
          <a:xfrm>
            <a:off x="5073181" y="7307317"/>
            <a:ext cx="3238081"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6B6678AB-4AF6-A220-5756-F523D0686312}"/>
              </a:ext>
            </a:extLst>
          </p:cNvPr>
          <p:cNvCxnSpPr/>
          <p:nvPr/>
        </p:nvCxnSpPr>
        <p:spPr>
          <a:xfrm>
            <a:off x="11150788" y="7307317"/>
            <a:ext cx="3238081"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17" descr="preencoded.png"/>
          <p:cNvPicPr>
            <a:picLocks noChangeAspect="1"/>
          </p:cNvPicPr>
          <p:nvPr/>
        </p:nvPicPr>
        <p:blipFill>
          <a:blip r:embed="rId3"/>
          <a:srcRect/>
          <a:stretch/>
        </p:blipFill>
        <p:spPr>
          <a:xfrm>
            <a:off x="0" y="0"/>
            <a:ext cx="18288000" cy="10287000"/>
          </a:xfrm>
          <a:prstGeom prst="rect">
            <a:avLst/>
          </a:prstGeom>
        </p:spPr>
      </p:pic>
      <p:pic>
        <p:nvPicPr>
          <p:cNvPr id="3" name="Vector"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096750" y="419100"/>
            <a:ext cx="6191250" cy="9163050"/>
          </a:xfrm>
          <a:prstGeom prst="rect">
            <a:avLst/>
          </a:prstGeom>
        </p:spPr>
      </p:pic>
      <p:pic>
        <p:nvPicPr>
          <p:cNvPr id="4" name="Group 5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43825" y="2695575"/>
            <a:ext cx="2809875" cy="561975"/>
          </a:xfrm>
          <a:prstGeom prst="rect">
            <a:avLst/>
          </a:prstGeom>
        </p:spPr>
      </p:pic>
      <p:pic>
        <p:nvPicPr>
          <p:cNvPr id="5" name="Rectangle 56" descr="preencoded.png"/>
          <p:cNvPicPr>
            <a:picLocks noChangeAspect="1"/>
          </p:cNvPicPr>
          <p:nvPr/>
        </p:nvPicPr>
        <p:blipFill>
          <a:blip r:embed="rId8"/>
          <a:srcRect/>
          <a:stretch/>
        </p:blipFill>
        <p:spPr>
          <a:xfrm>
            <a:off x="800100" y="10096500"/>
            <a:ext cx="16659225" cy="190500"/>
          </a:xfrm>
          <a:prstGeom prst="rect">
            <a:avLst/>
          </a:prstGeom>
        </p:spPr>
      </p:pic>
      <p:pic>
        <p:nvPicPr>
          <p:cNvPr id="6" name="Group 42" descr="preencoded.png"/>
          <p:cNvPicPr>
            <a:picLocks noChangeAspect="1"/>
          </p:cNvPicPr>
          <p:nvPr/>
        </p:nvPicPr>
        <p:blipFill>
          <a:blip r:embed="rId9"/>
          <a:srcRect/>
          <a:stretch/>
        </p:blipFill>
        <p:spPr>
          <a:xfrm>
            <a:off x="16716375" y="676275"/>
            <a:ext cx="742950" cy="323850"/>
          </a:xfrm>
          <a:prstGeom prst="rect">
            <a:avLst/>
          </a:prstGeom>
        </p:spPr>
      </p:pic>
      <p:sp>
        <p:nvSpPr>
          <p:cNvPr id="7" name="name_2025"/>
          <p:cNvSpPr/>
          <p:nvPr/>
        </p:nvSpPr>
        <p:spPr>
          <a:xfrm>
            <a:off x="16830675" y="716425"/>
            <a:ext cx="523875" cy="266700"/>
          </a:xfrm>
          <a:prstGeom prst="rect">
            <a:avLst/>
          </a:prstGeom>
          <a:noFill/>
          <a:ln/>
        </p:spPr>
        <p:txBody>
          <a:bodyPr wrap="square" lIns="0" tIns="0" rIns="0" bIns="0" rtlCol="0" anchor="t"/>
          <a:lstStyle/>
          <a:p>
            <a:pPr marL="0" indent="0" algn="ctr">
              <a:lnSpc>
                <a:spcPts val="2100"/>
              </a:lnSpc>
              <a:buNone/>
            </a:pPr>
            <a:r>
              <a:rPr lang="en-US" sz="1591" b="1" kern="0" spc="17">
                <a:solidFill>
                  <a:srgbClr val="FFFFFF"/>
                </a:solidFill>
                <a:latin typeface="Exo Bold" pitchFamily="34" charset="0"/>
                <a:ea typeface="Exo Bold" pitchFamily="34" charset="-122"/>
                <a:cs typeface="Exo Bold" pitchFamily="34" charset="-120"/>
              </a:rPr>
              <a:t>2025</a:t>
            </a:r>
            <a:endParaRPr lang="en-US" sz="1591"/>
          </a:p>
        </p:txBody>
      </p:sp>
      <p:sp>
        <p:nvSpPr>
          <p:cNvPr id="8" name="For more information visit  wwwcrouzetcom"/>
          <p:cNvSpPr/>
          <p:nvPr/>
        </p:nvSpPr>
        <p:spPr>
          <a:xfrm>
            <a:off x="6867525" y="6924675"/>
            <a:ext cx="4572000" cy="285750"/>
          </a:xfrm>
          <a:prstGeom prst="rect">
            <a:avLst/>
          </a:prstGeom>
          <a:noFill/>
          <a:ln/>
        </p:spPr>
        <p:txBody>
          <a:bodyPr wrap="square" lIns="0" tIns="0" rIns="0" bIns="0" rtlCol="0" anchor="t"/>
          <a:lstStyle/>
          <a:p>
            <a:pPr marL="0" indent="0" algn="ctr">
              <a:lnSpc>
                <a:spcPts val="2250"/>
              </a:lnSpc>
              <a:buNone/>
            </a:pPr>
            <a:r>
              <a:rPr lang="en-US" sz="1800">
                <a:solidFill>
                  <a:srgbClr val="1E4691"/>
                </a:solidFill>
                <a:latin typeface="Source Sans Pro Regular" pitchFamily="34" charset="0"/>
                <a:ea typeface="Source Sans Pro Regular" pitchFamily="34" charset="-122"/>
                <a:cs typeface="Source Sans Pro Regular" pitchFamily="34" charset="-120"/>
              </a:rPr>
              <a:t>For more information visit : </a:t>
            </a:r>
            <a:r>
              <a:rPr lang="en-US" sz="1800" b="1">
                <a:solidFill>
                  <a:srgbClr val="1E4691"/>
                </a:solidFill>
                <a:latin typeface="Source Sans Pro Bold" pitchFamily="34" charset="0"/>
                <a:ea typeface="Source Sans Pro Bold" pitchFamily="34" charset="-122"/>
                <a:cs typeface="Source Sans Pro Bold" pitchFamily="34" charset="-120"/>
                <a:hlinkClick r:id="rId10"/>
              </a:rPr>
              <a:t>www.crouzet.com</a:t>
            </a:r>
            <a:endParaRPr lang="en-US" sz="1800"/>
          </a:p>
        </p:txBody>
      </p:sp>
      <p:sp>
        <p:nvSpPr>
          <p:cNvPr id="9" name="Thank you for your attention"/>
          <p:cNvSpPr/>
          <p:nvPr/>
        </p:nvSpPr>
        <p:spPr>
          <a:xfrm>
            <a:off x="3819525" y="4095750"/>
            <a:ext cx="10306050" cy="2095500"/>
          </a:xfrm>
          <a:prstGeom prst="rect">
            <a:avLst/>
          </a:prstGeom>
          <a:noFill/>
          <a:ln/>
        </p:spPr>
        <p:txBody>
          <a:bodyPr wrap="square" lIns="0" tIns="0" rIns="0" bIns="0" rtlCol="0" anchor="t"/>
          <a:lstStyle/>
          <a:p>
            <a:pPr marL="0" indent="0" algn="ctr">
              <a:lnSpc>
                <a:spcPts val="8250"/>
              </a:lnSpc>
              <a:buNone/>
            </a:pPr>
            <a:r>
              <a:rPr lang="en-US" sz="7200" i="1" kern="0" spc="39">
                <a:solidFill>
                  <a:srgbClr val="1E4691"/>
                </a:solidFill>
                <a:latin typeface="Exo Black Italic" pitchFamily="34" charset="0"/>
                <a:ea typeface="Exo Black Italic" pitchFamily="34" charset="-122"/>
                <a:cs typeface="Exo Black Italic" pitchFamily="34" charset="-120"/>
              </a:rPr>
              <a:t>THANK YOU FOR YOUR
ATTENTION!</a:t>
            </a:r>
            <a:endParaRPr lang="en-US" sz="7200"/>
          </a:p>
        </p:txBody>
      </p:sp>
      <p:sp>
        <p:nvSpPr>
          <p:cNvPr id="10" name="ZoneTexte 9">
            <a:extLst>
              <a:ext uri="{FF2B5EF4-FFF2-40B4-BE49-F238E27FC236}">
                <a16:creationId xmlns:a16="http://schemas.microsoft.com/office/drawing/2014/main" id="{BE4D21DB-C73F-D33C-ECB8-010D8E2F947A}"/>
              </a:ext>
            </a:extLst>
          </p:cNvPr>
          <p:cNvSpPr txBox="1"/>
          <p:nvPr/>
        </p:nvSpPr>
        <p:spPr>
          <a:xfrm>
            <a:off x="18820435" y="6423949"/>
            <a:ext cx="184731" cy="369332"/>
          </a:xfrm>
          <a:prstGeom prst="rect">
            <a:avLst/>
          </a:prstGeom>
          <a:noFill/>
        </p:spPr>
        <p:txBody>
          <a:bodyPr wrap="none" rtlCol="0">
            <a:spAutoFit/>
          </a:bodyPr>
          <a:lstStyle/>
          <a:p>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2" name="Vector 50" descr="preencoded.png"/>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0" y="0"/>
            <a:ext cx="9770269" cy="10287000"/>
          </a:xfrm>
          <a:prstGeom prst="rect">
            <a:avLst/>
          </a:prstGeom>
        </p:spPr>
      </p:pic>
      <p:pic>
        <p:nvPicPr>
          <p:cNvPr id="35" name="Image 34">
            <a:extLst>
              <a:ext uri="{FF2B5EF4-FFF2-40B4-BE49-F238E27FC236}">
                <a16:creationId xmlns:a16="http://schemas.microsoft.com/office/drawing/2014/main" id="{7100E78B-658C-208C-C454-561B22F7693E}"/>
              </a:ext>
            </a:extLst>
          </p:cNvPr>
          <p:cNvPicPr>
            <a:picLocks noChangeAspect="1"/>
          </p:cNvPicPr>
          <p:nvPr/>
        </p:nvPicPr>
        <p:blipFill>
          <a:blip r:embed="rId5"/>
          <a:srcRect/>
          <a:stretch/>
        </p:blipFill>
        <p:spPr>
          <a:xfrm>
            <a:off x="747479" y="2988072"/>
            <a:ext cx="3666326" cy="4420394"/>
          </a:xfrm>
          <a:prstGeom prst="rect">
            <a:avLst/>
          </a:prstGeom>
        </p:spPr>
      </p:pic>
      <p:pic>
        <p:nvPicPr>
          <p:cNvPr id="3" name="Vector 5" descr="preencoded.png"/>
          <p:cNvPicPr>
            <a:picLocks noChangeAspect="1"/>
          </p:cNvPicPr>
          <p:nvPr/>
        </p:nvPicPr>
        <p:blipFill>
          <a:blip r:embed="rId6"/>
          <a:srcRect/>
          <a:stretch/>
        </p:blipFill>
        <p:spPr>
          <a:xfrm>
            <a:off x="1067755" y="6767512"/>
            <a:ext cx="3362325" cy="838200"/>
          </a:xfrm>
          <a:prstGeom prst="rect">
            <a:avLst/>
          </a:prstGeom>
        </p:spPr>
      </p:pic>
      <p:pic>
        <p:nvPicPr>
          <p:cNvPr id="5" name="Group 24" descr="preencoded.png"/>
          <p:cNvPicPr>
            <a:picLocks noChangeAspect="1"/>
          </p:cNvPicPr>
          <p:nvPr/>
        </p:nvPicPr>
        <p:blipFill>
          <a:blip r:embed="rId7"/>
          <a:srcRect/>
          <a:stretch/>
        </p:blipFill>
        <p:spPr>
          <a:xfrm>
            <a:off x="2105025" y="3638550"/>
            <a:ext cx="4229100" cy="5033963"/>
          </a:xfrm>
          <a:prstGeom prst="rect">
            <a:avLst/>
          </a:prstGeom>
        </p:spPr>
      </p:pic>
      <p:pic>
        <p:nvPicPr>
          <p:cNvPr id="6" name="Vector 4" descr="preencoded.png"/>
          <p:cNvPicPr>
            <a:picLocks noChangeAspect="1"/>
          </p:cNvPicPr>
          <p:nvPr/>
        </p:nvPicPr>
        <p:blipFill>
          <a:blip r:embed="rId8"/>
          <a:srcRect/>
          <a:stretch/>
        </p:blipFill>
        <p:spPr>
          <a:xfrm>
            <a:off x="2443163" y="7681912"/>
            <a:ext cx="3362325" cy="838200"/>
          </a:xfrm>
          <a:prstGeom prst="rect">
            <a:avLst/>
          </a:prstGeom>
        </p:spPr>
      </p:pic>
      <p:pic>
        <p:nvPicPr>
          <p:cNvPr id="7" name="Logo Crouzet"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334375" y="9286875"/>
            <a:ext cx="1619250" cy="323850"/>
          </a:xfrm>
          <a:prstGeom prst="rect">
            <a:avLst/>
          </a:prstGeom>
        </p:spPr>
      </p:pic>
      <p:pic>
        <p:nvPicPr>
          <p:cNvPr id="8" name="Rectangle 56" descr="preencoded.png"/>
          <p:cNvPicPr>
            <a:picLocks noChangeAspect="1"/>
          </p:cNvPicPr>
          <p:nvPr/>
        </p:nvPicPr>
        <p:blipFill>
          <a:blip r:embed="rId11"/>
          <a:srcRect/>
          <a:stretch/>
        </p:blipFill>
        <p:spPr>
          <a:xfrm>
            <a:off x="800100" y="10096500"/>
            <a:ext cx="16659225" cy="190500"/>
          </a:xfrm>
          <a:prstGeom prst="rect">
            <a:avLst/>
          </a:prstGeom>
        </p:spPr>
      </p:pic>
      <p:pic>
        <p:nvPicPr>
          <p:cNvPr id="9" name="Group 72" descr="preencoded.png">
            <a:hlinkClick r:id="rId12" action="ppaction://hlinksldjump"/>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267825" y="1504950"/>
            <a:ext cx="2428875" cy="3381375"/>
          </a:xfrm>
          <a:prstGeom prst="rect">
            <a:avLst/>
          </a:prstGeom>
        </p:spPr>
      </p:pic>
      <p:pic>
        <p:nvPicPr>
          <p:cNvPr id="10" name="Group 75" descr="preencoded.png">
            <a:hlinkClick r:id="rId15" action="ppaction://hlinksldjump"/>
          </p:cNvPr>
          <p:cNvPicPr>
            <a:picLocks noChangeAspect="1"/>
          </p:cNvPicPr>
          <p:nvPr/>
        </p:nvPicPr>
        <p:blipFill>
          <a:blip r:embed="rId16"/>
          <a:srcRect/>
          <a:stretch/>
        </p:blipFill>
        <p:spPr>
          <a:xfrm>
            <a:off x="7172325" y="5076825"/>
            <a:ext cx="2428875" cy="3381375"/>
          </a:xfrm>
          <a:prstGeom prst="rect">
            <a:avLst/>
          </a:prstGeom>
        </p:spPr>
      </p:pic>
      <p:pic>
        <p:nvPicPr>
          <p:cNvPr id="11" name="Group 73" descr="preencoded.png">
            <a:hlinkClick r:id="rId15" action="ppaction://hlinksldjump"/>
          </p:cNvPr>
          <p:cNvPicPr>
            <a:picLocks noChangeAspect="1"/>
          </p:cNvPicPr>
          <p:nvPr/>
        </p:nvPicPr>
        <p:blipFill>
          <a:blip r:embed="rId17"/>
          <a:srcRect/>
          <a:stretch/>
        </p:blipFill>
        <p:spPr>
          <a:xfrm>
            <a:off x="11887200" y="1504950"/>
            <a:ext cx="2428875" cy="3381375"/>
          </a:xfrm>
          <a:prstGeom prst="rect">
            <a:avLst/>
          </a:prstGeom>
        </p:spPr>
      </p:pic>
      <p:pic>
        <p:nvPicPr>
          <p:cNvPr id="12" name="Group 76" descr="preencoded.png">
            <a:hlinkClick r:id="rId18" action="ppaction://hlinksldjump"/>
          </p:cNvPr>
          <p:cNvPicPr>
            <a:picLocks noChangeAspect="1"/>
          </p:cNvPicPr>
          <p:nvPr/>
        </p:nvPicPr>
        <p:blipFill>
          <a:blip r:embed="rId19"/>
          <a:srcRect/>
          <a:stretch/>
        </p:blipFill>
        <p:spPr>
          <a:xfrm>
            <a:off x="9791700" y="5076825"/>
            <a:ext cx="2428875" cy="3381375"/>
          </a:xfrm>
          <a:prstGeom prst="rect">
            <a:avLst/>
          </a:prstGeom>
        </p:spPr>
      </p:pic>
      <p:pic>
        <p:nvPicPr>
          <p:cNvPr id="13" name="Group 74" descr="preencoded.png">
            <a:hlinkClick r:id="rId15" action="ppaction://hlinksldjump"/>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4506575" y="1504950"/>
            <a:ext cx="2428875" cy="3381375"/>
          </a:xfrm>
          <a:prstGeom prst="rect">
            <a:avLst/>
          </a:prstGeom>
        </p:spPr>
      </p:pic>
      <p:pic>
        <p:nvPicPr>
          <p:cNvPr id="14" name="Group 77" descr="preencoded.png">
            <a:hlinkClick r:id="rId22" action="ppaction://hlinksldjump"/>
          </p:cNvPr>
          <p:cNvPicPr>
            <a:picLocks noChangeAspect="1"/>
          </p:cNvPicPr>
          <p:nvPr/>
        </p:nvPicPr>
        <p:blipFill>
          <a:blip r:embed="rId23"/>
          <a:srcRect/>
          <a:stretch/>
        </p:blipFill>
        <p:spPr>
          <a:xfrm>
            <a:off x="12411075" y="5076825"/>
            <a:ext cx="2428875" cy="3381375"/>
          </a:xfrm>
          <a:prstGeom prst="rect">
            <a:avLst/>
          </a:prstGeom>
        </p:spPr>
      </p:pic>
      <p:pic>
        <p:nvPicPr>
          <p:cNvPr id="15" name="Group 78" descr="preencoded.png">
            <a:hlinkClick r:id="rId24" action="ppaction://hlinksldjump"/>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030450" y="5076825"/>
            <a:ext cx="2428875" cy="3381375"/>
          </a:xfrm>
          <a:prstGeom prst="rect">
            <a:avLst/>
          </a:prstGeom>
        </p:spPr>
      </p:pic>
      <p:pic>
        <p:nvPicPr>
          <p:cNvPr id="16" name="+"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7172325" y="3019425"/>
            <a:ext cx="1295400" cy="1238250"/>
          </a:xfrm>
          <a:prstGeom prst="rect">
            <a:avLst/>
          </a:prstGeom>
        </p:spPr>
      </p:pic>
      <p:sp>
        <p:nvSpPr>
          <p:cNvPr id="17" name="Discover the evolution"/>
          <p:cNvSpPr/>
          <p:nvPr/>
        </p:nvSpPr>
        <p:spPr>
          <a:xfrm>
            <a:off x="1276349" y="1371600"/>
            <a:ext cx="7549151" cy="638175"/>
          </a:xfrm>
          <a:prstGeom prst="rect">
            <a:avLst/>
          </a:prstGeom>
          <a:noFill/>
          <a:ln/>
        </p:spPr>
        <p:txBody>
          <a:bodyPr wrap="square" lIns="0" tIns="0" rIns="0" bIns="0" rtlCol="0" anchor="t"/>
          <a:lstStyle/>
          <a:p>
            <a:pPr marL="0" indent="0" algn="l">
              <a:lnSpc>
                <a:spcPts val="5025"/>
              </a:lnSpc>
              <a:buNone/>
            </a:pPr>
            <a:r>
              <a:rPr lang="en-US" sz="5100" i="1" kern="0" spc="39">
                <a:solidFill>
                  <a:srgbClr val="1E4691"/>
                </a:solidFill>
                <a:latin typeface="Exo Black Italic" pitchFamily="34" charset="0"/>
                <a:ea typeface="Exo Black Italic" pitchFamily="34" charset="-122"/>
                <a:cs typeface="Exo Black Italic" pitchFamily="34" charset="-120"/>
              </a:rPr>
              <a:t>Discover the evolution </a:t>
            </a:r>
            <a:endParaRPr lang="en-US" sz="5100"/>
          </a:p>
        </p:txBody>
      </p:sp>
      <p:sp>
        <p:nvSpPr>
          <p:cNvPr id="18" name="Integrated Ethernet port TCPIP"/>
          <p:cNvSpPr/>
          <p:nvPr/>
        </p:nvSpPr>
        <p:spPr>
          <a:xfrm>
            <a:off x="9258300" y="3305175"/>
            <a:ext cx="2457450" cy="581025"/>
          </a:xfrm>
          <a:prstGeom prst="rect">
            <a:avLst/>
          </a:prstGeom>
          <a:noFill/>
          <a:ln/>
        </p:spPr>
        <p:txBody>
          <a:bodyPr wrap="square" lIns="0" tIns="0" rIns="0" bIns="0" rtlCol="0" anchor="t"/>
          <a:lstStyle/>
          <a:p>
            <a:pPr marL="0" indent="0" algn="ctr">
              <a:lnSpc>
                <a:spcPts val="2274"/>
              </a:lnSpc>
              <a:buNone/>
            </a:pPr>
            <a:r>
              <a:rPr lang="en-US" sz="1650" b="1">
                <a:solidFill>
                  <a:srgbClr val="F8F8FA"/>
                </a:solidFill>
                <a:latin typeface="Source Sans Pro Bold" pitchFamily="34" charset="0"/>
                <a:ea typeface="Source Sans Pro Bold" pitchFamily="34" charset="-122"/>
                <a:cs typeface="Source Sans Pro Bold" pitchFamily="34" charset="-120"/>
              </a:rPr>
              <a:t>Integrated Ethernet
port TCP/IP</a:t>
            </a:r>
            <a:endParaRPr lang="en-US" sz="1650"/>
          </a:p>
        </p:txBody>
      </p:sp>
      <p:sp>
        <p:nvSpPr>
          <p:cNvPr id="19" name="Read more"/>
          <p:cNvSpPr/>
          <p:nvPr/>
        </p:nvSpPr>
        <p:spPr>
          <a:xfrm>
            <a:off x="9572625" y="4257675"/>
            <a:ext cx="1838325" cy="295275"/>
          </a:xfrm>
          <a:prstGeom prst="rect">
            <a:avLst/>
          </a:prstGeom>
          <a:noFill/>
          <a:ln/>
        </p:spPr>
        <p:txBody>
          <a:bodyPr wrap="square" lIns="0" tIns="0" rIns="0" bIns="0" rtlCol="0" anchor="t"/>
          <a:lstStyle/>
          <a:p>
            <a:pPr marL="0" indent="0" algn="ctr">
              <a:lnSpc>
                <a:spcPts val="2274"/>
              </a:lnSpc>
              <a:buNone/>
            </a:pPr>
            <a:r>
              <a:rPr lang="en-US" sz="1200" b="1">
                <a:solidFill>
                  <a:srgbClr val="1E4691"/>
                </a:solidFill>
                <a:latin typeface="Source Sans Pro Bold" pitchFamily="34" charset="0"/>
                <a:ea typeface="Source Sans Pro Bold" pitchFamily="34" charset="-122"/>
                <a:cs typeface="Source Sans Pro Bold" pitchFamily="34" charset="-120"/>
                <a:hlinkClick r:id="rId12" action="ppaction://hlinksldjump"/>
              </a:rPr>
              <a:t>Read more</a:t>
            </a:r>
            <a:endParaRPr lang="en-US" sz="1200"/>
          </a:p>
        </p:txBody>
      </p:sp>
      <p:sp>
        <p:nvSpPr>
          <p:cNvPr id="20" name="x2"/>
          <p:cNvSpPr/>
          <p:nvPr/>
        </p:nvSpPr>
        <p:spPr>
          <a:xfrm>
            <a:off x="8439151" y="5581650"/>
            <a:ext cx="638175" cy="723900"/>
          </a:xfrm>
          <a:prstGeom prst="rect">
            <a:avLst/>
          </a:prstGeom>
          <a:noFill/>
          <a:ln/>
        </p:spPr>
        <p:txBody>
          <a:bodyPr wrap="square" lIns="0" tIns="0" rIns="0" bIns="0" rtlCol="0" anchor="t"/>
          <a:lstStyle/>
          <a:p>
            <a:pPr marL="0" indent="0" algn="l">
              <a:lnSpc>
                <a:spcPts val="5700"/>
              </a:lnSpc>
              <a:buNone/>
            </a:pPr>
            <a:r>
              <a:rPr lang="en-US" sz="4548" i="1" kern="0" spc="58">
                <a:solidFill>
                  <a:srgbClr val="FFFFFF"/>
                </a:solidFill>
                <a:latin typeface="Source Sans Pro Black Italic" pitchFamily="34" charset="0"/>
                <a:ea typeface="Source Sans Pro Black Italic" pitchFamily="34" charset="-122"/>
                <a:cs typeface="Source Sans Pro Black Italic" pitchFamily="34" charset="-120"/>
              </a:rPr>
              <a:t>x2</a:t>
            </a:r>
            <a:endParaRPr lang="en-US" sz="4548"/>
          </a:p>
        </p:txBody>
      </p:sp>
      <p:sp>
        <p:nvSpPr>
          <p:cNvPr id="21" name="Doubled internal memory"/>
          <p:cNvSpPr/>
          <p:nvPr/>
        </p:nvSpPr>
        <p:spPr>
          <a:xfrm>
            <a:off x="7162800" y="6877050"/>
            <a:ext cx="2457450" cy="581025"/>
          </a:xfrm>
          <a:prstGeom prst="rect">
            <a:avLst/>
          </a:prstGeom>
          <a:noFill/>
          <a:ln/>
        </p:spPr>
        <p:txBody>
          <a:bodyPr wrap="square" lIns="0" tIns="0" rIns="0" bIns="0" rtlCol="0" anchor="t"/>
          <a:lstStyle/>
          <a:p>
            <a:pPr marL="0" indent="0" algn="ctr">
              <a:lnSpc>
                <a:spcPts val="2274"/>
              </a:lnSpc>
              <a:buNone/>
            </a:pPr>
            <a:r>
              <a:rPr lang="en-US" sz="1650" b="1">
                <a:solidFill>
                  <a:srgbClr val="F8F8FA"/>
                </a:solidFill>
                <a:latin typeface="Source Sans Pro Bold" pitchFamily="34" charset="0"/>
                <a:ea typeface="Source Sans Pro Bold" pitchFamily="34" charset="-122"/>
                <a:cs typeface="Source Sans Pro Bold" pitchFamily="34" charset="-120"/>
              </a:rPr>
              <a:t>Doubled 
internal memory</a:t>
            </a:r>
            <a:endParaRPr lang="en-US" sz="1650"/>
          </a:p>
        </p:txBody>
      </p:sp>
      <p:sp>
        <p:nvSpPr>
          <p:cNvPr id="22" name="Read more"/>
          <p:cNvSpPr/>
          <p:nvPr/>
        </p:nvSpPr>
        <p:spPr>
          <a:xfrm>
            <a:off x="7477125" y="7829550"/>
            <a:ext cx="1838325" cy="295275"/>
          </a:xfrm>
          <a:prstGeom prst="rect">
            <a:avLst/>
          </a:prstGeom>
          <a:noFill/>
          <a:ln/>
        </p:spPr>
        <p:txBody>
          <a:bodyPr wrap="square" lIns="0" tIns="0" rIns="0" bIns="0" rtlCol="0" anchor="t"/>
          <a:lstStyle/>
          <a:p>
            <a:pPr marL="0" indent="0" algn="ctr">
              <a:lnSpc>
                <a:spcPts val="2274"/>
              </a:lnSpc>
              <a:buNone/>
            </a:pPr>
            <a:r>
              <a:rPr lang="en-US" sz="1200" b="1">
                <a:solidFill>
                  <a:srgbClr val="1E4691"/>
                </a:solidFill>
                <a:latin typeface="Source Sans Pro Bold" pitchFamily="34" charset="0"/>
                <a:ea typeface="Source Sans Pro Bold" pitchFamily="34" charset="-122"/>
                <a:cs typeface="Source Sans Pro Bold" pitchFamily="34" charset="-120"/>
                <a:hlinkClick r:id="rId15" action="ppaction://hlinksldjump"/>
              </a:rPr>
              <a:t>Read more</a:t>
            </a:r>
            <a:endParaRPr lang="en-US" sz="1200"/>
          </a:p>
        </p:txBody>
      </p:sp>
      <p:sp>
        <p:nvSpPr>
          <p:cNvPr id="23" name="Read more"/>
          <p:cNvSpPr/>
          <p:nvPr/>
        </p:nvSpPr>
        <p:spPr>
          <a:xfrm>
            <a:off x="12192000" y="4257675"/>
            <a:ext cx="1838325" cy="295275"/>
          </a:xfrm>
          <a:prstGeom prst="rect">
            <a:avLst/>
          </a:prstGeom>
          <a:noFill/>
          <a:ln/>
        </p:spPr>
        <p:txBody>
          <a:bodyPr wrap="square" lIns="0" tIns="0" rIns="0" bIns="0" rtlCol="0" anchor="t"/>
          <a:lstStyle/>
          <a:p>
            <a:pPr marL="0" indent="0" algn="ctr">
              <a:lnSpc>
                <a:spcPts val="2274"/>
              </a:lnSpc>
              <a:buNone/>
            </a:pPr>
            <a:r>
              <a:rPr lang="en-US" sz="1200" b="1">
                <a:solidFill>
                  <a:srgbClr val="1E4691"/>
                </a:solidFill>
                <a:latin typeface="Source Sans Pro Bold" pitchFamily="34" charset="0"/>
                <a:ea typeface="Source Sans Pro Bold" pitchFamily="34" charset="-122"/>
                <a:cs typeface="Source Sans Pro Bold" pitchFamily="34" charset="-120"/>
                <a:hlinkClick r:id="rId15" action="ppaction://hlinksldjump"/>
              </a:rPr>
              <a:t>Read more</a:t>
            </a:r>
            <a:endParaRPr lang="en-US" sz="1200"/>
          </a:p>
        </p:txBody>
      </p:sp>
      <p:sp>
        <p:nvSpPr>
          <p:cNvPr id="24" name="Modbus RS-485 port optional"/>
          <p:cNvSpPr/>
          <p:nvPr/>
        </p:nvSpPr>
        <p:spPr>
          <a:xfrm>
            <a:off x="11877675" y="3305175"/>
            <a:ext cx="2457450" cy="581025"/>
          </a:xfrm>
          <a:prstGeom prst="rect">
            <a:avLst/>
          </a:prstGeom>
          <a:noFill/>
          <a:ln/>
        </p:spPr>
        <p:txBody>
          <a:bodyPr wrap="square" lIns="0" tIns="0" rIns="0" bIns="0" rtlCol="0" anchor="t"/>
          <a:lstStyle/>
          <a:p>
            <a:pPr marL="0" indent="0" algn="ctr">
              <a:lnSpc>
                <a:spcPts val="2274"/>
              </a:lnSpc>
              <a:buNone/>
            </a:pPr>
            <a:r>
              <a:rPr lang="en-US" sz="1650" b="1">
                <a:solidFill>
                  <a:srgbClr val="F8F8FA"/>
                </a:solidFill>
                <a:latin typeface="Source Sans Pro Bold" pitchFamily="34" charset="0"/>
                <a:ea typeface="Source Sans Pro Bold" pitchFamily="34" charset="-122"/>
                <a:cs typeface="Source Sans Pro Bold" pitchFamily="34" charset="-120"/>
              </a:rPr>
              <a:t>Modbus RS-485 port 
optional</a:t>
            </a:r>
            <a:endParaRPr lang="en-US" sz="1650"/>
          </a:p>
        </p:txBody>
      </p:sp>
      <p:sp>
        <p:nvSpPr>
          <p:cNvPr id="25" name="I  O"/>
          <p:cNvSpPr/>
          <p:nvPr/>
        </p:nvSpPr>
        <p:spPr>
          <a:xfrm>
            <a:off x="10801350" y="5886450"/>
            <a:ext cx="457200" cy="276225"/>
          </a:xfrm>
          <a:prstGeom prst="rect">
            <a:avLst/>
          </a:prstGeom>
          <a:noFill/>
          <a:ln/>
        </p:spPr>
        <p:txBody>
          <a:bodyPr wrap="square" lIns="0" tIns="0" rIns="0" bIns="0" rtlCol="0" anchor="t"/>
          <a:lstStyle/>
          <a:p>
            <a:pPr marL="0" indent="0" algn="l">
              <a:lnSpc>
                <a:spcPts val="2175"/>
              </a:lnSpc>
              <a:buNone/>
            </a:pPr>
            <a:r>
              <a:rPr lang="en-US" sz="1800" b="1">
                <a:solidFill>
                  <a:srgbClr val="FFFFFF"/>
                </a:solidFill>
                <a:latin typeface="Inter Bold" pitchFamily="34" charset="0"/>
                <a:ea typeface="Inter Bold" pitchFamily="34" charset="-122"/>
                <a:cs typeface="Inter Bold" pitchFamily="34" charset="-120"/>
              </a:rPr>
              <a:t>I / O</a:t>
            </a:r>
            <a:endParaRPr lang="en-US" sz="1800"/>
          </a:p>
        </p:txBody>
      </p:sp>
      <p:sp>
        <p:nvSpPr>
          <p:cNvPr id="26" name="Read more"/>
          <p:cNvSpPr/>
          <p:nvPr/>
        </p:nvSpPr>
        <p:spPr>
          <a:xfrm>
            <a:off x="10096500" y="7829550"/>
            <a:ext cx="1838325" cy="295275"/>
          </a:xfrm>
          <a:prstGeom prst="rect">
            <a:avLst/>
          </a:prstGeom>
          <a:noFill/>
          <a:ln/>
        </p:spPr>
        <p:txBody>
          <a:bodyPr wrap="square" lIns="0" tIns="0" rIns="0" bIns="0" rtlCol="0" anchor="t"/>
          <a:lstStyle/>
          <a:p>
            <a:pPr marL="0" indent="0" algn="ctr">
              <a:lnSpc>
                <a:spcPts val="2274"/>
              </a:lnSpc>
              <a:buNone/>
            </a:pPr>
            <a:r>
              <a:rPr lang="en-US" sz="1200" b="1">
                <a:solidFill>
                  <a:srgbClr val="1E4691"/>
                </a:solidFill>
                <a:latin typeface="Source Sans Pro Bold" pitchFamily="34" charset="0"/>
                <a:ea typeface="Source Sans Pro Bold" pitchFamily="34" charset="-122"/>
                <a:cs typeface="Source Sans Pro Bold" pitchFamily="34" charset="-120"/>
                <a:hlinkClick r:id="rId18" action="ppaction://hlinksldjump"/>
              </a:rPr>
              <a:t>Read more</a:t>
            </a:r>
            <a:endParaRPr lang="en-US" sz="1200"/>
          </a:p>
        </p:txBody>
      </p:sp>
      <p:sp>
        <p:nvSpPr>
          <p:cNvPr id="27" name="Up to 60 inputsoutputs"/>
          <p:cNvSpPr/>
          <p:nvPr/>
        </p:nvSpPr>
        <p:spPr>
          <a:xfrm>
            <a:off x="9782175" y="6877050"/>
            <a:ext cx="2457450" cy="581025"/>
          </a:xfrm>
          <a:prstGeom prst="rect">
            <a:avLst/>
          </a:prstGeom>
          <a:noFill/>
          <a:ln/>
        </p:spPr>
        <p:txBody>
          <a:bodyPr wrap="square" lIns="0" tIns="0" rIns="0" bIns="0" rtlCol="0" anchor="t"/>
          <a:lstStyle/>
          <a:p>
            <a:pPr marL="0" indent="0" algn="ctr">
              <a:lnSpc>
                <a:spcPts val="2274"/>
              </a:lnSpc>
              <a:buNone/>
            </a:pPr>
            <a:r>
              <a:rPr lang="en-US" sz="1650" b="1">
                <a:solidFill>
                  <a:srgbClr val="F8F8FA"/>
                </a:solidFill>
                <a:latin typeface="Source Sans Pro Bold" pitchFamily="34" charset="0"/>
                <a:ea typeface="Source Sans Pro Bold" pitchFamily="34" charset="-122"/>
                <a:cs typeface="Source Sans Pro Bold" pitchFamily="34" charset="-120"/>
              </a:rPr>
              <a:t>Up to 60 </a:t>
            </a:r>
            <a:br/>
            <a:r>
              <a:rPr lang="en-US" sz="1650" b="1">
                <a:solidFill>
                  <a:srgbClr val="F8F8FA"/>
                </a:solidFill>
                <a:latin typeface="Source Sans Pro Bold" pitchFamily="34" charset="0"/>
                <a:ea typeface="Source Sans Pro Bold" pitchFamily="34" charset="-122"/>
                <a:cs typeface="Source Sans Pro Bold" pitchFamily="34" charset="-120"/>
              </a:rPr>
              <a:t>inputs/outputs</a:t>
            </a:r>
            <a:endParaRPr lang="en-US" sz="1650"/>
          </a:p>
        </p:txBody>
      </p:sp>
      <p:sp>
        <p:nvSpPr>
          <p:cNvPr id="28" name="Read more"/>
          <p:cNvSpPr/>
          <p:nvPr/>
        </p:nvSpPr>
        <p:spPr>
          <a:xfrm>
            <a:off x="14811375" y="4257675"/>
            <a:ext cx="1838325" cy="295275"/>
          </a:xfrm>
          <a:prstGeom prst="rect">
            <a:avLst/>
          </a:prstGeom>
          <a:noFill/>
          <a:ln/>
        </p:spPr>
        <p:txBody>
          <a:bodyPr wrap="square" lIns="0" tIns="0" rIns="0" bIns="0" rtlCol="0" anchor="t"/>
          <a:lstStyle/>
          <a:p>
            <a:pPr marL="0" indent="0" algn="ctr">
              <a:lnSpc>
                <a:spcPts val="2274"/>
              </a:lnSpc>
              <a:buNone/>
            </a:pPr>
            <a:r>
              <a:rPr lang="en-US" sz="1200" b="1">
                <a:solidFill>
                  <a:srgbClr val="1E4691"/>
                </a:solidFill>
                <a:latin typeface="Source Sans Pro Bold" pitchFamily="34" charset="0"/>
                <a:ea typeface="Source Sans Pro Bold" pitchFamily="34" charset="-122"/>
                <a:cs typeface="Source Sans Pro Bold" pitchFamily="34" charset="-120"/>
                <a:hlinkClick r:id="rId15" action="ppaction://hlinksldjump"/>
              </a:rPr>
              <a:t>Read more</a:t>
            </a:r>
            <a:endParaRPr lang="en-US" sz="1200"/>
          </a:p>
        </p:txBody>
      </p:sp>
      <p:sp>
        <p:nvSpPr>
          <p:cNvPr id="29" name="Memory interface with SD card"/>
          <p:cNvSpPr/>
          <p:nvPr/>
        </p:nvSpPr>
        <p:spPr>
          <a:xfrm>
            <a:off x="14497050" y="3305175"/>
            <a:ext cx="2457450" cy="581025"/>
          </a:xfrm>
          <a:prstGeom prst="rect">
            <a:avLst/>
          </a:prstGeom>
          <a:noFill/>
          <a:ln/>
        </p:spPr>
        <p:txBody>
          <a:bodyPr wrap="square" lIns="0" tIns="0" rIns="0" bIns="0" rtlCol="0" anchor="t"/>
          <a:lstStyle/>
          <a:p>
            <a:pPr marL="0" indent="0" algn="ctr">
              <a:lnSpc>
                <a:spcPts val="2274"/>
              </a:lnSpc>
              <a:buNone/>
            </a:pPr>
            <a:r>
              <a:rPr lang="en-US" sz="1650" b="1">
                <a:solidFill>
                  <a:srgbClr val="F8F8FA"/>
                </a:solidFill>
                <a:latin typeface="Source Sans Pro Bold" pitchFamily="34" charset="0"/>
                <a:ea typeface="Source Sans Pro Bold" pitchFamily="34" charset="-122"/>
                <a:cs typeface="Source Sans Pro Bold" pitchFamily="34" charset="-120"/>
              </a:rPr>
              <a:t>Memory interface
with SD card</a:t>
            </a:r>
            <a:endParaRPr lang="en-US" sz="1650"/>
          </a:p>
        </p:txBody>
      </p:sp>
      <p:sp>
        <p:nvSpPr>
          <p:cNvPr id="30" name="Read more"/>
          <p:cNvSpPr/>
          <p:nvPr/>
        </p:nvSpPr>
        <p:spPr>
          <a:xfrm>
            <a:off x="12715875" y="7829550"/>
            <a:ext cx="1838325" cy="295275"/>
          </a:xfrm>
          <a:prstGeom prst="rect">
            <a:avLst/>
          </a:prstGeom>
          <a:noFill/>
          <a:ln/>
        </p:spPr>
        <p:txBody>
          <a:bodyPr wrap="square" lIns="0" tIns="0" rIns="0" bIns="0" rtlCol="0" anchor="t"/>
          <a:lstStyle/>
          <a:p>
            <a:pPr marL="0" indent="0" algn="ctr">
              <a:lnSpc>
                <a:spcPts val="2274"/>
              </a:lnSpc>
              <a:buNone/>
            </a:pPr>
            <a:r>
              <a:rPr lang="en-US" sz="1200" b="1">
                <a:solidFill>
                  <a:srgbClr val="1E4691"/>
                </a:solidFill>
                <a:latin typeface="Source Sans Pro Bold" pitchFamily="34" charset="0"/>
                <a:ea typeface="Source Sans Pro Bold" pitchFamily="34" charset="-122"/>
                <a:cs typeface="Source Sans Pro Bold" pitchFamily="34" charset="-120"/>
                <a:hlinkClick r:id="rId22" action="ppaction://hlinksldjump"/>
              </a:rPr>
              <a:t>Read more</a:t>
            </a:r>
            <a:endParaRPr lang="en-US" sz="1200"/>
          </a:p>
        </p:txBody>
      </p:sp>
      <p:sp>
        <p:nvSpPr>
          <p:cNvPr id="31" name="name_3-color display on 6 lines"/>
          <p:cNvSpPr/>
          <p:nvPr/>
        </p:nvSpPr>
        <p:spPr>
          <a:xfrm>
            <a:off x="12401550" y="6877050"/>
            <a:ext cx="2457450" cy="581025"/>
          </a:xfrm>
          <a:prstGeom prst="rect">
            <a:avLst/>
          </a:prstGeom>
          <a:noFill/>
          <a:ln/>
        </p:spPr>
        <p:txBody>
          <a:bodyPr wrap="square" lIns="0" tIns="0" rIns="0" bIns="0" rtlCol="0" anchor="t"/>
          <a:lstStyle/>
          <a:p>
            <a:pPr marL="0" indent="0" algn="ctr">
              <a:lnSpc>
                <a:spcPts val="2274"/>
              </a:lnSpc>
              <a:buNone/>
            </a:pPr>
            <a:r>
              <a:rPr lang="en-US" sz="1650" b="1">
                <a:solidFill>
                  <a:srgbClr val="F8F8FA"/>
                </a:solidFill>
                <a:latin typeface="Source Sans Pro Bold" pitchFamily="34" charset="0"/>
                <a:ea typeface="Source Sans Pro Bold" pitchFamily="34" charset="-122"/>
                <a:cs typeface="Source Sans Pro Bold" pitchFamily="34" charset="-120"/>
              </a:rPr>
              <a:t>3-color display
on 6 lines</a:t>
            </a:r>
            <a:endParaRPr lang="en-US" sz="1650"/>
          </a:p>
        </p:txBody>
      </p:sp>
      <p:sp>
        <p:nvSpPr>
          <p:cNvPr id="32" name="Read more"/>
          <p:cNvSpPr/>
          <p:nvPr/>
        </p:nvSpPr>
        <p:spPr>
          <a:xfrm>
            <a:off x="15335250" y="7829550"/>
            <a:ext cx="1838325" cy="295275"/>
          </a:xfrm>
          <a:prstGeom prst="rect">
            <a:avLst/>
          </a:prstGeom>
          <a:noFill/>
          <a:ln/>
        </p:spPr>
        <p:txBody>
          <a:bodyPr wrap="square" lIns="0" tIns="0" rIns="0" bIns="0" rtlCol="0" anchor="t"/>
          <a:lstStyle/>
          <a:p>
            <a:pPr marL="0" indent="0" algn="ctr">
              <a:lnSpc>
                <a:spcPts val="2274"/>
              </a:lnSpc>
              <a:buNone/>
            </a:pPr>
            <a:r>
              <a:rPr lang="en-US" sz="1200" b="1">
                <a:solidFill>
                  <a:srgbClr val="1E4691"/>
                </a:solidFill>
                <a:latin typeface="Source Sans Pro Bold" pitchFamily="34" charset="0"/>
                <a:ea typeface="Source Sans Pro Bold" pitchFamily="34" charset="-122"/>
                <a:cs typeface="Source Sans Pro Bold" pitchFamily="34" charset="-120"/>
                <a:hlinkClick r:id="rId24" action="ppaction://hlinksldjump"/>
              </a:rPr>
              <a:t>Read more</a:t>
            </a:r>
            <a:endParaRPr lang="en-US" sz="1200"/>
          </a:p>
        </p:txBody>
      </p:sp>
      <p:sp>
        <p:nvSpPr>
          <p:cNvPr id="33" name="Webserver"/>
          <p:cNvSpPr/>
          <p:nvPr/>
        </p:nvSpPr>
        <p:spPr>
          <a:xfrm>
            <a:off x="15020925" y="7019925"/>
            <a:ext cx="2457450" cy="295275"/>
          </a:xfrm>
          <a:prstGeom prst="rect">
            <a:avLst/>
          </a:prstGeom>
          <a:noFill/>
          <a:ln/>
        </p:spPr>
        <p:txBody>
          <a:bodyPr wrap="square" lIns="0" tIns="0" rIns="0" bIns="0" rtlCol="0" anchor="t"/>
          <a:lstStyle/>
          <a:p>
            <a:pPr marL="0" indent="0" algn="ctr">
              <a:lnSpc>
                <a:spcPts val="2274"/>
              </a:lnSpc>
              <a:buNone/>
            </a:pPr>
            <a:r>
              <a:rPr lang="en-US" sz="1650" b="1">
                <a:solidFill>
                  <a:srgbClr val="F8F8FA"/>
                </a:solidFill>
                <a:latin typeface="Source Sans Pro Bold" pitchFamily="34" charset="0"/>
                <a:ea typeface="Source Sans Pro Bold" pitchFamily="34" charset="-122"/>
                <a:cs typeface="Source Sans Pro Bold" pitchFamily="34" charset="-120"/>
              </a:rPr>
              <a:t>Webserver</a:t>
            </a:r>
            <a:endParaRPr lang="en-US" sz="1650"/>
          </a:p>
        </p:txBody>
      </p:sp>
      <p:sp>
        <p:nvSpPr>
          <p:cNvPr id="4" name="object 18">
            <a:extLst>
              <a:ext uri="{FF2B5EF4-FFF2-40B4-BE49-F238E27FC236}">
                <a16:creationId xmlns:a16="http://schemas.microsoft.com/office/drawing/2014/main" id="{944E6A7A-2BCE-8AFF-E555-FFCF867322A3}"/>
              </a:ext>
            </a:extLst>
          </p:cNvPr>
          <p:cNvSpPr/>
          <p:nvPr/>
        </p:nvSpPr>
        <p:spPr>
          <a:xfrm>
            <a:off x="900000" y="1080000"/>
            <a:ext cx="31750" cy="1125855"/>
          </a:xfrm>
          <a:custGeom>
            <a:avLst/>
            <a:gdLst/>
            <a:ahLst/>
            <a:cxnLst/>
            <a:rect l="l" t="t" r="r" b="b"/>
            <a:pathLst>
              <a:path w="31750" h="1125855">
                <a:moveTo>
                  <a:pt x="31412" y="0"/>
                </a:moveTo>
                <a:lnTo>
                  <a:pt x="0" y="0"/>
                </a:lnTo>
                <a:lnTo>
                  <a:pt x="0" y="1125620"/>
                </a:lnTo>
                <a:lnTo>
                  <a:pt x="31412" y="1125620"/>
                </a:lnTo>
                <a:lnTo>
                  <a:pt x="31412" y="0"/>
                </a:lnTo>
                <a:close/>
              </a:path>
            </a:pathLst>
          </a:custGeom>
          <a:solidFill>
            <a:srgbClr val="1E4691"/>
          </a:solid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3" descr="preencoded.png"/>
          <p:cNvPicPr>
            <a:picLocks noGrp="1" noRot="1" noChangeAspect="1" noMove="1" noResize="1" noEditPoints="1" noAdjustHandles="1" noChangeArrowheads="1" noChangeShapeType="1" noCrop="1"/>
          </p:cNvPicPr>
          <p:nvPr/>
        </p:nvPicPr>
        <p:blipFill>
          <a:blip r:embed="rId3"/>
          <a:srcRect/>
          <a:stretch/>
        </p:blipFill>
        <p:spPr>
          <a:xfrm>
            <a:off x="0" y="0"/>
            <a:ext cx="18288000" cy="10287000"/>
          </a:xfrm>
          <a:prstGeom prst="rect">
            <a:avLst/>
          </a:prstGeom>
        </p:spPr>
      </p:pic>
      <p:pic>
        <p:nvPicPr>
          <p:cNvPr id="3" name="Group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000875" y="0"/>
            <a:ext cx="11287125" cy="6753227"/>
          </a:xfrm>
          <a:prstGeom prst="rect">
            <a:avLst/>
          </a:prstGeom>
        </p:spPr>
      </p:pic>
      <p:pic>
        <p:nvPicPr>
          <p:cNvPr id="4" name="Logo Crouzet"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334375" y="9286875"/>
            <a:ext cx="1619250" cy="323850"/>
          </a:xfrm>
          <a:prstGeom prst="rect">
            <a:avLst/>
          </a:prstGeom>
        </p:spPr>
      </p:pic>
      <p:pic>
        <p:nvPicPr>
          <p:cNvPr id="5" name="Rectangle 56" descr="preencoded.png"/>
          <p:cNvPicPr>
            <a:picLocks noChangeAspect="1"/>
          </p:cNvPicPr>
          <p:nvPr/>
        </p:nvPicPr>
        <p:blipFill>
          <a:blip r:embed="rId8"/>
          <a:srcRect/>
          <a:stretch/>
        </p:blipFill>
        <p:spPr>
          <a:xfrm>
            <a:off x="800100" y="10096500"/>
            <a:ext cx="16659225" cy="190500"/>
          </a:xfrm>
          <a:prstGeom prst="rect">
            <a:avLst/>
          </a:prstGeom>
        </p:spPr>
      </p:pic>
      <p:pic>
        <p:nvPicPr>
          <p:cNvPr id="6" name="Rectangle 39"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810750" y="3676650"/>
            <a:ext cx="5743575" cy="3667125"/>
          </a:xfrm>
          <a:prstGeom prst="rect">
            <a:avLst/>
          </a:prstGeom>
        </p:spPr>
      </p:pic>
      <p:pic>
        <p:nvPicPr>
          <p:cNvPr id="7" name="Vector 11" descr="preencoded.png"/>
          <p:cNvPicPr>
            <a:picLocks noChangeAspect="1"/>
          </p:cNvPicPr>
          <p:nvPr/>
        </p:nvPicPr>
        <p:blipFill>
          <a:blip r:embed="rId11"/>
          <a:srcRect/>
          <a:stretch/>
        </p:blipFill>
        <p:spPr>
          <a:xfrm>
            <a:off x="11887200" y="7505700"/>
            <a:ext cx="1600200" cy="190500"/>
          </a:xfrm>
          <a:prstGeom prst="rect">
            <a:avLst/>
          </a:prstGeom>
        </p:spPr>
      </p:pic>
      <p:pic>
        <p:nvPicPr>
          <p:cNvPr id="8" name="image 1" descr="preencoded.png"/>
          <p:cNvPicPr>
            <a:picLocks noChangeAspect="1"/>
          </p:cNvPicPr>
          <p:nvPr/>
        </p:nvPicPr>
        <p:blipFill>
          <a:blip r:embed="rId12"/>
          <a:srcRect/>
          <a:stretch/>
        </p:blipFill>
        <p:spPr>
          <a:xfrm>
            <a:off x="9963150" y="3848100"/>
            <a:ext cx="5448300" cy="3333750"/>
          </a:xfrm>
          <a:prstGeom prst="rect">
            <a:avLst/>
          </a:prstGeom>
        </p:spPr>
      </p:pic>
      <p:pic>
        <p:nvPicPr>
          <p:cNvPr id="9" name="Rectangle 57" descr="preencoded.png"/>
          <p:cNvPicPr>
            <a:picLocks noChangeAspect="1"/>
          </p:cNvPicPr>
          <p:nvPr/>
        </p:nvPicPr>
        <p:blipFill>
          <a:blip r:embed="rId9">
            <a:extLst>
              <a:ext uri="{96DAC541-7B7A-43D3-8B79-37D633B846F1}">
                <asvg:svgBlip xmlns:asvg="http://schemas.microsoft.com/office/drawing/2016/SVG/main" r:embed="rId13"/>
              </a:ext>
            </a:extLst>
          </a:blip>
          <a:srcRect/>
          <a:stretch/>
        </p:blipFill>
        <p:spPr>
          <a:xfrm>
            <a:off x="9810750" y="3676650"/>
            <a:ext cx="5743575" cy="3667125"/>
          </a:xfrm>
          <a:prstGeom prst="rect">
            <a:avLst/>
          </a:prstGeom>
        </p:spPr>
      </p:pic>
      <p:pic>
        <p:nvPicPr>
          <p:cNvPr id="10" name="Vector" descr="preencoded.png"/>
          <p:cNvPicPr>
            <a:picLocks noChangeAspect="1"/>
          </p:cNvPicPr>
          <p:nvPr/>
        </p:nvPicPr>
        <p:blipFill>
          <a:blip r:embed="rId14"/>
          <a:srcRect/>
          <a:stretch/>
        </p:blipFill>
        <p:spPr>
          <a:xfrm>
            <a:off x="12054840" y="4996816"/>
            <a:ext cx="1255395" cy="1045843"/>
          </a:xfrm>
          <a:prstGeom prst="rect">
            <a:avLst/>
          </a:prstGeom>
        </p:spPr>
      </p:pic>
      <p:pic>
        <p:nvPicPr>
          <p:cNvPr id="11" name="Ellipse 2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57300" y="3667125"/>
            <a:ext cx="95250" cy="95250"/>
          </a:xfrm>
          <a:prstGeom prst="rect">
            <a:avLst/>
          </a:prstGeom>
        </p:spPr>
      </p:pic>
      <p:pic>
        <p:nvPicPr>
          <p:cNvPr id="12" name="Ellipse 2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57300" y="4143375"/>
            <a:ext cx="95250" cy="95250"/>
          </a:xfrm>
          <a:prstGeom prst="rect">
            <a:avLst/>
          </a:prstGeom>
        </p:spPr>
      </p:pic>
      <p:pic>
        <p:nvPicPr>
          <p:cNvPr id="13" name="Ellipse 2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57300" y="4657725"/>
            <a:ext cx="95250" cy="95250"/>
          </a:xfrm>
          <a:prstGeom prst="rect">
            <a:avLst/>
          </a:prstGeom>
        </p:spPr>
      </p:pic>
      <p:pic>
        <p:nvPicPr>
          <p:cNvPr id="14" name="Ellipse 22"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57300" y="5267325"/>
            <a:ext cx="504825" cy="504825"/>
          </a:xfrm>
          <a:prstGeom prst="rect">
            <a:avLst/>
          </a:prstGeom>
        </p:spPr>
      </p:pic>
      <p:pic>
        <p:nvPicPr>
          <p:cNvPr id="15" name="download"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943100" y="5410200"/>
            <a:ext cx="228600" cy="228600"/>
          </a:xfrm>
          <a:prstGeom prst="rect">
            <a:avLst/>
          </a:prstGeom>
        </p:spPr>
      </p:pic>
      <p:pic>
        <p:nvPicPr>
          <p:cNvPr id="16" name="Group 126" descr="preencoded.png"/>
          <p:cNvPicPr>
            <a:picLocks noChangeAspect="1"/>
          </p:cNvPicPr>
          <p:nvPr/>
        </p:nvPicPr>
        <p:blipFill>
          <a:blip r:embed="rId21"/>
          <a:srcRect/>
          <a:stretch/>
        </p:blipFill>
        <p:spPr>
          <a:xfrm>
            <a:off x="5695950" y="5267325"/>
            <a:ext cx="3724275" cy="504825"/>
          </a:xfrm>
          <a:prstGeom prst="rect">
            <a:avLst/>
          </a:prstGeom>
        </p:spPr>
      </p:pic>
      <p:pic>
        <p:nvPicPr>
          <p:cNvPr id="17" name="Group 80" descr="preencoded.png"/>
          <p:cNvPicPr>
            <a:picLocks noChangeAspect="1"/>
          </p:cNvPicPr>
          <p:nvPr/>
        </p:nvPicPr>
        <p:blipFill>
          <a:blip r:embed="rId22"/>
          <a:srcRect/>
          <a:stretch/>
        </p:blipFill>
        <p:spPr>
          <a:xfrm>
            <a:off x="1257300" y="5962650"/>
            <a:ext cx="4105275" cy="504825"/>
          </a:xfrm>
          <a:prstGeom prst="rect">
            <a:avLst/>
          </a:prstGeom>
        </p:spPr>
      </p:pic>
      <p:pic>
        <p:nvPicPr>
          <p:cNvPr id="18" name="Group 81" descr="preencoded.png"/>
          <p:cNvPicPr>
            <a:picLocks noChangeAspect="1"/>
          </p:cNvPicPr>
          <p:nvPr/>
        </p:nvPicPr>
        <p:blipFill>
          <a:blip r:embed="rId23"/>
          <a:srcRect/>
          <a:stretch/>
        </p:blipFill>
        <p:spPr>
          <a:xfrm>
            <a:off x="5695950" y="5962650"/>
            <a:ext cx="3724275" cy="504825"/>
          </a:xfrm>
          <a:prstGeom prst="rect">
            <a:avLst/>
          </a:prstGeom>
        </p:spPr>
      </p:pic>
      <p:pic>
        <p:nvPicPr>
          <p:cNvPr id="19" name="Rectangle 42" descr="preencoded.png"/>
          <p:cNvPicPr>
            <a:picLocks noChangeAspect="1"/>
          </p:cNvPicPr>
          <p:nvPr/>
        </p:nvPicPr>
        <p:blipFill>
          <a:blip r:embed="rId24"/>
          <a:srcRect/>
          <a:stretch/>
        </p:blipFill>
        <p:spPr>
          <a:xfrm>
            <a:off x="13015913" y="4071938"/>
            <a:ext cx="5272088" cy="6210300"/>
          </a:xfrm>
          <a:prstGeom prst="rect">
            <a:avLst/>
          </a:prstGeom>
        </p:spPr>
      </p:pic>
      <p:pic>
        <p:nvPicPr>
          <p:cNvPr id="20" name="Milll_front_01 6" descr="preencoded.png"/>
          <p:cNvPicPr>
            <a:picLocks noChangeAspect="1"/>
          </p:cNvPicPr>
          <p:nvPr/>
        </p:nvPicPr>
        <p:blipFill>
          <a:blip r:embed="rId25"/>
          <a:srcRect/>
          <a:stretch/>
        </p:blipFill>
        <p:spPr>
          <a:xfrm>
            <a:off x="14973300" y="5829300"/>
            <a:ext cx="2000250" cy="2628900"/>
          </a:xfrm>
          <a:prstGeom prst="rect">
            <a:avLst/>
          </a:prstGeom>
        </p:spPr>
      </p:pic>
      <p:pic>
        <p:nvPicPr>
          <p:cNvPr id="21" name="Group 42"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257300" y="7743825"/>
            <a:ext cx="4105275" cy="609600"/>
          </a:xfrm>
          <a:prstGeom prst="rect">
            <a:avLst/>
          </a:prstGeom>
        </p:spPr>
      </p:pic>
      <p:sp>
        <p:nvSpPr>
          <p:cNvPr id="22" name="Programm transfer"/>
          <p:cNvSpPr/>
          <p:nvPr/>
        </p:nvSpPr>
        <p:spPr>
          <a:xfrm>
            <a:off x="1276350" y="981075"/>
            <a:ext cx="3314700" cy="638175"/>
          </a:xfrm>
          <a:prstGeom prst="rect">
            <a:avLst/>
          </a:prstGeom>
          <a:noFill/>
          <a:ln/>
        </p:spPr>
        <p:txBody>
          <a:bodyPr wrap="square" lIns="0" tIns="0" rIns="0" bIns="0" rtlCol="0" anchor="t"/>
          <a:lstStyle/>
          <a:p>
            <a:pPr marL="0" indent="0" algn="l">
              <a:lnSpc>
                <a:spcPts val="5025"/>
              </a:lnSpc>
              <a:buNone/>
            </a:pPr>
            <a:r>
              <a:rPr lang="en-US" sz="2400" b="1" kern="0" spc="39">
                <a:solidFill>
                  <a:srgbClr val="F8F8FA"/>
                </a:solidFill>
                <a:latin typeface="Source Sans Pro Bold" pitchFamily="34" charset="0"/>
                <a:ea typeface="Source Sans Pro Bold" pitchFamily="34" charset="-122"/>
                <a:cs typeface="Source Sans Pro Bold" pitchFamily="34" charset="-120"/>
              </a:rPr>
              <a:t>PROGRAMM TRANSFER</a:t>
            </a:r>
            <a:endParaRPr lang="en-US" sz="2400"/>
          </a:p>
        </p:txBody>
      </p:sp>
      <p:sp>
        <p:nvSpPr>
          <p:cNvPr id="23" name="Millenium 3 Soft to Crouzet Soft"/>
          <p:cNvSpPr/>
          <p:nvPr/>
        </p:nvSpPr>
        <p:spPr>
          <a:xfrm>
            <a:off x="1276350" y="1619250"/>
            <a:ext cx="14154150" cy="638175"/>
          </a:xfrm>
          <a:prstGeom prst="rect">
            <a:avLst/>
          </a:prstGeom>
          <a:noFill/>
          <a:ln/>
        </p:spPr>
        <p:txBody>
          <a:bodyPr wrap="square" lIns="0" tIns="0" rIns="0" bIns="0" rtlCol="0" anchor="t"/>
          <a:lstStyle/>
          <a:p>
            <a:pPr marL="0" indent="0" algn="l">
              <a:lnSpc>
                <a:spcPts val="5025"/>
              </a:lnSpc>
              <a:buNone/>
            </a:pPr>
            <a:r>
              <a:rPr lang="en-US" sz="5100" i="1" kern="0" spc="39">
                <a:solidFill>
                  <a:srgbClr val="F8F8FA"/>
                </a:solidFill>
                <a:latin typeface="Exo Italic" pitchFamily="34" charset="0"/>
                <a:ea typeface="Exo Italic" pitchFamily="34" charset="-122"/>
                <a:cs typeface="Exo Italic" pitchFamily="34" charset="-120"/>
              </a:rPr>
              <a:t>Millenium 3 Soft to</a:t>
            </a:r>
            <a:r>
              <a:rPr lang="en-US" sz="5100" i="1" kern="0" spc="39">
                <a:solidFill>
                  <a:srgbClr val="F8F8FA"/>
                </a:solidFill>
                <a:latin typeface="Exo Black Italic" pitchFamily="34" charset="0"/>
                <a:ea typeface="Exo Black Italic" pitchFamily="34" charset="-122"/>
                <a:cs typeface="Exo Black Italic" pitchFamily="34" charset="-120"/>
              </a:rPr>
              <a:t> Crouzet Soft</a:t>
            </a:r>
            <a:endParaRPr lang="en-US" sz="5100"/>
          </a:p>
        </p:txBody>
      </p:sp>
      <p:sp>
        <p:nvSpPr>
          <p:cNvPr id="24" name="Software upgrade with new features"/>
          <p:cNvSpPr/>
          <p:nvPr/>
        </p:nvSpPr>
        <p:spPr>
          <a:xfrm>
            <a:off x="1571625" y="3562350"/>
            <a:ext cx="3609975" cy="285750"/>
          </a:xfrm>
          <a:prstGeom prst="rect">
            <a:avLst/>
          </a:prstGeom>
          <a:noFill/>
          <a:ln/>
        </p:spPr>
        <p:txBody>
          <a:bodyPr wrap="square" lIns="0" tIns="0" rIns="0" bIns="0" rtlCol="0" anchor="t"/>
          <a:lstStyle/>
          <a:p>
            <a:pPr marL="0" indent="0" algn="l">
              <a:lnSpc>
                <a:spcPts val="2250"/>
              </a:lnSpc>
              <a:buNone/>
            </a:pPr>
            <a:r>
              <a:rPr lang="en-US" sz="1800">
                <a:solidFill>
                  <a:srgbClr val="F8F8FA"/>
                </a:solidFill>
                <a:latin typeface="Source Sans Pro Semibold" pitchFamily="34" charset="0"/>
                <a:ea typeface="Source Sans Pro Semibold" pitchFamily="34" charset="-122"/>
                <a:cs typeface="Source Sans Pro Semibold" pitchFamily="34" charset="-120"/>
              </a:rPr>
              <a:t>Software upgrade with new features</a:t>
            </a:r>
            <a:endParaRPr lang="en-US" sz="1800"/>
          </a:p>
        </p:txBody>
      </p:sp>
      <p:sp>
        <p:nvSpPr>
          <p:cNvPr id="25" name="Download and install Crouzet soft available on Crouzetcom"/>
          <p:cNvSpPr/>
          <p:nvPr/>
        </p:nvSpPr>
        <p:spPr>
          <a:xfrm>
            <a:off x="2352675" y="5267325"/>
            <a:ext cx="3038475" cy="476250"/>
          </a:xfrm>
          <a:prstGeom prst="rect">
            <a:avLst/>
          </a:prstGeom>
          <a:noFill/>
          <a:ln/>
        </p:spPr>
        <p:txBody>
          <a:bodyPr wrap="square" lIns="0" tIns="0" rIns="0" bIns="0" rtlCol="0" anchor="t"/>
          <a:lstStyle/>
          <a:p>
            <a:pPr marL="0" indent="0" algn="l">
              <a:lnSpc>
                <a:spcPts val="1875"/>
              </a:lnSpc>
              <a:buNone/>
            </a:pPr>
            <a:r>
              <a:rPr lang="en-US" sz="1500" b="1">
                <a:solidFill>
                  <a:srgbClr val="F8F8FA"/>
                </a:solidFill>
                <a:latin typeface="Source Sans Pro Bold" pitchFamily="34" charset="0"/>
                <a:ea typeface="Source Sans Pro Bold" pitchFamily="34" charset="-122"/>
                <a:cs typeface="Source Sans Pro Bold" pitchFamily="34" charset="-120"/>
              </a:rPr>
              <a:t>Download and install Crouzet soft
</a:t>
            </a:r>
            <a:r>
              <a:rPr lang="en-US" sz="1500">
                <a:solidFill>
                  <a:srgbClr val="F8F8FA"/>
                </a:solidFill>
                <a:latin typeface="Source Sans Pro Light" pitchFamily="34" charset="0"/>
                <a:ea typeface="Source Sans Pro Light" pitchFamily="34" charset="-122"/>
                <a:cs typeface="Source Sans Pro Light" pitchFamily="34" charset="-120"/>
              </a:rPr>
              <a:t>available on Crouzet.com</a:t>
            </a:r>
            <a:endParaRPr lang="en-US" sz="1500"/>
          </a:p>
        </p:txBody>
      </p:sp>
      <p:sp>
        <p:nvSpPr>
          <p:cNvPr id="26" name="A more intuitive user interface"/>
          <p:cNvSpPr/>
          <p:nvPr/>
        </p:nvSpPr>
        <p:spPr>
          <a:xfrm>
            <a:off x="1571625" y="4038600"/>
            <a:ext cx="3000375" cy="285750"/>
          </a:xfrm>
          <a:prstGeom prst="rect">
            <a:avLst/>
          </a:prstGeom>
          <a:noFill/>
          <a:ln/>
        </p:spPr>
        <p:txBody>
          <a:bodyPr wrap="square" lIns="0" tIns="0" rIns="0" bIns="0" rtlCol="0" anchor="t"/>
          <a:lstStyle/>
          <a:p>
            <a:pPr marL="0" indent="0" algn="l">
              <a:lnSpc>
                <a:spcPts val="2250"/>
              </a:lnSpc>
              <a:buNone/>
            </a:pPr>
            <a:r>
              <a:rPr lang="en-US" sz="1800">
                <a:solidFill>
                  <a:srgbClr val="F8F8FA"/>
                </a:solidFill>
                <a:latin typeface="Source Sans Pro Semibold" pitchFamily="34" charset="0"/>
                <a:ea typeface="Source Sans Pro Semibold" pitchFamily="34" charset="-122"/>
                <a:cs typeface="Source Sans Pro Semibold" pitchFamily="34" charset="-120"/>
              </a:rPr>
              <a:t>A more intuitive user interface</a:t>
            </a:r>
            <a:endParaRPr lang="en-US" sz="1800"/>
          </a:p>
        </p:txBody>
      </p:sp>
      <p:sp>
        <p:nvSpPr>
          <p:cNvPr id="27" name="A simple 4-step transition"/>
          <p:cNvSpPr/>
          <p:nvPr/>
        </p:nvSpPr>
        <p:spPr>
          <a:xfrm>
            <a:off x="1571625" y="4514850"/>
            <a:ext cx="3619500" cy="381000"/>
          </a:xfrm>
          <a:prstGeom prst="rect">
            <a:avLst/>
          </a:prstGeom>
          <a:noFill/>
          <a:ln/>
        </p:spPr>
        <p:txBody>
          <a:bodyPr wrap="square" lIns="0" tIns="0" rIns="0" bIns="0" rtlCol="0" anchor="t"/>
          <a:lstStyle/>
          <a:p>
            <a:pPr marL="0" indent="0" algn="l">
              <a:lnSpc>
                <a:spcPts val="3000"/>
              </a:lnSpc>
              <a:buNone/>
            </a:pPr>
            <a:r>
              <a:rPr lang="en-US" sz="2400" b="1">
                <a:solidFill>
                  <a:srgbClr val="D4FE2D"/>
                </a:solidFill>
                <a:latin typeface="Source Sans Pro Bold" pitchFamily="34" charset="0"/>
                <a:ea typeface="Source Sans Pro Bold" pitchFamily="34" charset="-122"/>
                <a:cs typeface="Source Sans Pro Bold" pitchFamily="34" charset="-120"/>
              </a:rPr>
              <a:t>A simple 4-step transition:</a:t>
            </a:r>
            <a:endParaRPr lang="en-US" sz="2400"/>
          </a:p>
        </p:txBody>
      </p:sp>
      <p:sp>
        <p:nvSpPr>
          <p:cNvPr id="28" name="Open your existing program"/>
          <p:cNvSpPr/>
          <p:nvPr/>
        </p:nvSpPr>
        <p:spPr>
          <a:xfrm>
            <a:off x="6791325" y="5400675"/>
            <a:ext cx="2657475" cy="238125"/>
          </a:xfrm>
          <a:prstGeom prst="rect">
            <a:avLst/>
          </a:prstGeom>
          <a:noFill/>
          <a:ln/>
        </p:spPr>
        <p:txBody>
          <a:bodyPr wrap="square" lIns="0" tIns="0" rIns="0" bIns="0" rtlCol="0" anchor="t"/>
          <a:lstStyle/>
          <a:p>
            <a:pPr marL="0" indent="0" algn="l">
              <a:lnSpc>
                <a:spcPts val="1875"/>
              </a:lnSpc>
              <a:buNone/>
            </a:pPr>
            <a:r>
              <a:rPr lang="en-US" sz="1500" b="1">
                <a:solidFill>
                  <a:srgbClr val="F8F8FA"/>
                </a:solidFill>
                <a:latin typeface="Source Sans Pro Bold" pitchFamily="34" charset="0"/>
                <a:ea typeface="Source Sans Pro Bold" pitchFamily="34" charset="-122"/>
                <a:cs typeface="Source Sans Pro Bold" pitchFamily="34" charset="-120"/>
              </a:rPr>
              <a:t>Open your existing program</a:t>
            </a:r>
            <a:endParaRPr lang="en-US" sz="1500"/>
          </a:p>
        </p:txBody>
      </p:sp>
      <p:sp>
        <p:nvSpPr>
          <p:cNvPr id="29" name="name_3"/>
          <p:cNvSpPr/>
          <p:nvPr/>
        </p:nvSpPr>
        <p:spPr>
          <a:xfrm>
            <a:off x="5886450" y="5362575"/>
            <a:ext cx="16192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3</a:t>
            </a:r>
            <a:endParaRPr lang="en-US" sz="1800"/>
          </a:p>
        </p:txBody>
      </p:sp>
      <p:sp>
        <p:nvSpPr>
          <p:cNvPr id="30" name="Select the equivalent controller"/>
          <p:cNvSpPr/>
          <p:nvPr/>
        </p:nvSpPr>
        <p:spPr>
          <a:xfrm>
            <a:off x="2352675" y="6096000"/>
            <a:ext cx="3038475" cy="238125"/>
          </a:xfrm>
          <a:prstGeom prst="rect">
            <a:avLst/>
          </a:prstGeom>
          <a:noFill/>
          <a:ln/>
        </p:spPr>
        <p:txBody>
          <a:bodyPr wrap="square" lIns="0" tIns="0" rIns="0" bIns="0" rtlCol="0" anchor="t"/>
          <a:lstStyle/>
          <a:p>
            <a:pPr marL="0" indent="0" algn="l">
              <a:lnSpc>
                <a:spcPts val="1875"/>
              </a:lnSpc>
              <a:buNone/>
            </a:pPr>
            <a:r>
              <a:rPr lang="en-US" sz="1500" b="1">
                <a:solidFill>
                  <a:srgbClr val="F8F8FA"/>
                </a:solidFill>
                <a:latin typeface="Source Sans Pro Bold" pitchFamily="34" charset="0"/>
                <a:ea typeface="Source Sans Pro Bold" pitchFamily="34" charset="-122"/>
                <a:cs typeface="Source Sans Pro Bold" pitchFamily="34" charset="-120"/>
              </a:rPr>
              <a:t>Select the equivalent controller</a:t>
            </a:r>
            <a:endParaRPr lang="en-US" sz="1500"/>
          </a:p>
        </p:txBody>
      </p:sp>
      <p:sp>
        <p:nvSpPr>
          <p:cNvPr id="31" name="name_2"/>
          <p:cNvSpPr/>
          <p:nvPr/>
        </p:nvSpPr>
        <p:spPr>
          <a:xfrm>
            <a:off x="1447800" y="6057900"/>
            <a:ext cx="16192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2</a:t>
            </a:r>
            <a:endParaRPr lang="en-US" sz="1800"/>
          </a:p>
        </p:txBody>
      </p:sp>
      <p:sp>
        <p:nvSpPr>
          <p:cNvPr id="32" name="Adapt inputsoutputs and edit"/>
          <p:cNvSpPr/>
          <p:nvPr/>
        </p:nvSpPr>
        <p:spPr>
          <a:xfrm>
            <a:off x="6791325" y="6096000"/>
            <a:ext cx="2657475" cy="238125"/>
          </a:xfrm>
          <a:prstGeom prst="rect">
            <a:avLst/>
          </a:prstGeom>
          <a:noFill/>
          <a:ln/>
        </p:spPr>
        <p:txBody>
          <a:bodyPr wrap="square" lIns="0" tIns="0" rIns="0" bIns="0" rtlCol="0" anchor="t"/>
          <a:lstStyle/>
          <a:p>
            <a:pPr marL="0" indent="0" algn="l">
              <a:lnSpc>
                <a:spcPts val="1875"/>
              </a:lnSpc>
              <a:buNone/>
            </a:pPr>
            <a:r>
              <a:rPr lang="en-US" sz="1500" b="1">
                <a:solidFill>
                  <a:srgbClr val="F8F8FA"/>
                </a:solidFill>
                <a:latin typeface="Source Sans Pro Bold" pitchFamily="34" charset="0"/>
                <a:ea typeface="Source Sans Pro Bold" pitchFamily="34" charset="-122"/>
                <a:cs typeface="Source Sans Pro Bold" pitchFamily="34" charset="-120"/>
              </a:rPr>
              <a:t>Adapt inputs/outputs and edit</a:t>
            </a:r>
            <a:endParaRPr lang="en-US" sz="1500"/>
          </a:p>
        </p:txBody>
      </p:sp>
      <p:sp>
        <p:nvSpPr>
          <p:cNvPr id="33" name="name_4"/>
          <p:cNvSpPr/>
          <p:nvPr/>
        </p:nvSpPr>
        <p:spPr>
          <a:xfrm>
            <a:off x="5886450" y="6057900"/>
            <a:ext cx="16192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4</a:t>
            </a:r>
            <a:endParaRPr lang="en-US" sz="1800"/>
          </a:p>
        </p:txBody>
      </p:sp>
      <p:sp>
        <p:nvSpPr>
          <p:cNvPr id="34" name="Download the transition kit"/>
          <p:cNvSpPr/>
          <p:nvPr/>
        </p:nvSpPr>
        <p:spPr>
          <a:xfrm>
            <a:off x="2009775" y="7905750"/>
            <a:ext cx="2886075" cy="285750"/>
          </a:xfrm>
          <a:prstGeom prst="rect">
            <a:avLst/>
          </a:prstGeom>
          <a:noFill/>
          <a:ln/>
        </p:spPr>
        <p:txBody>
          <a:bodyPr wrap="square" lIns="0" tIns="0" rIns="0" bIns="0" rtlCol="0" anchor="t"/>
          <a:lstStyle/>
          <a:p>
            <a:pPr marL="0" indent="0" algn="l">
              <a:lnSpc>
                <a:spcPts val="2250"/>
              </a:lnSpc>
              <a:buNone/>
            </a:pPr>
            <a:r>
              <a:rPr lang="en-US" sz="1800" i="1" kern="0" spc="32">
                <a:solidFill>
                  <a:srgbClr val="4B6BA7"/>
                </a:solidFill>
                <a:latin typeface="Source Sans Pro Black Italic" pitchFamily="34" charset="0"/>
                <a:ea typeface="Source Sans Pro Black Italic" pitchFamily="34" charset="-122"/>
                <a:cs typeface="Source Sans Pro Black Italic" pitchFamily="34" charset="-120"/>
              </a:rPr>
              <a:t>Download the transition kit</a:t>
            </a:r>
            <a:endParaRPr lang="en-US" sz="1800"/>
          </a:p>
        </p:txBody>
      </p:sp>
      <p:sp>
        <p:nvSpPr>
          <p:cNvPr id="35" name="name_1"/>
          <p:cNvSpPr/>
          <p:nvPr/>
        </p:nvSpPr>
        <p:spPr>
          <a:xfrm>
            <a:off x="1447800" y="5353050"/>
            <a:ext cx="16192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1</a:t>
            </a:r>
            <a:endParaRPr lang="en-US"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4" descr="preencoded.png"/>
          <p:cNvPicPr>
            <a:picLocks noChangeAspect="1"/>
          </p:cNvPicPr>
          <p:nvPr/>
        </p:nvPicPr>
        <p:blipFill>
          <a:blip r:embed="rId3"/>
          <a:srcRect/>
          <a:stretch/>
        </p:blipFill>
        <p:spPr>
          <a:xfrm>
            <a:off x="0" y="0"/>
            <a:ext cx="18288000" cy="10287000"/>
          </a:xfrm>
          <a:prstGeom prst="rect">
            <a:avLst/>
          </a:prstGeom>
        </p:spPr>
      </p:pic>
      <p:pic>
        <p:nvPicPr>
          <p:cNvPr id="3" name="Rectangle 42" descr="preencoded.png"/>
          <p:cNvPicPr>
            <a:picLocks noChangeAspect="1"/>
          </p:cNvPicPr>
          <p:nvPr/>
        </p:nvPicPr>
        <p:blipFill>
          <a:blip r:embed="rId4"/>
          <a:srcRect/>
          <a:stretch/>
        </p:blipFill>
        <p:spPr>
          <a:xfrm>
            <a:off x="9063038" y="2347913"/>
            <a:ext cx="5419725" cy="5657850"/>
          </a:xfrm>
          <a:prstGeom prst="rect">
            <a:avLst/>
          </a:prstGeom>
        </p:spPr>
      </p:pic>
      <p:pic>
        <p:nvPicPr>
          <p:cNvPr id="4" name="Rectangle 43" descr="preencoded.png"/>
          <p:cNvPicPr>
            <a:picLocks noChangeAspect="1"/>
          </p:cNvPicPr>
          <p:nvPr/>
        </p:nvPicPr>
        <p:blipFill>
          <a:blip r:embed="rId5"/>
          <a:srcRect/>
          <a:stretch/>
        </p:blipFill>
        <p:spPr>
          <a:xfrm>
            <a:off x="3776662" y="2347913"/>
            <a:ext cx="5419725" cy="5657850"/>
          </a:xfrm>
          <a:prstGeom prst="rect">
            <a:avLst/>
          </a:prstGeom>
        </p:spPr>
      </p:pic>
      <p:pic>
        <p:nvPicPr>
          <p:cNvPr id="5" name="Rectangle 40"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24450" y="3314700"/>
            <a:ext cx="238125" cy="676275"/>
          </a:xfrm>
          <a:prstGeom prst="rect">
            <a:avLst/>
          </a:prstGeom>
        </p:spPr>
      </p:pic>
      <p:pic>
        <p:nvPicPr>
          <p:cNvPr id="6" name="Rectangle 4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20000" y="6200775"/>
            <a:ext cx="238125" cy="676275"/>
          </a:xfrm>
          <a:prstGeom prst="rect">
            <a:avLst/>
          </a:prstGeom>
        </p:spPr>
      </p:pic>
      <p:pic>
        <p:nvPicPr>
          <p:cNvPr id="7" name="arrow-narrow-down"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773525" y="8877300"/>
            <a:ext cx="733425" cy="733425"/>
          </a:xfrm>
          <a:prstGeom prst="rect">
            <a:avLst/>
          </a:prstGeom>
        </p:spPr>
      </p:pic>
      <p:pic>
        <p:nvPicPr>
          <p:cNvPr id="8" name="Group 3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534400" y="4457700"/>
            <a:ext cx="1190625" cy="1190625"/>
          </a:xfrm>
          <a:prstGeom prst="rect">
            <a:avLst/>
          </a:prstGeom>
        </p:spPr>
      </p:pic>
      <p:pic>
        <p:nvPicPr>
          <p:cNvPr id="9" name="Group 41" descr="preencoded.png"/>
          <p:cNvPicPr>
            <a:picLocks noChangeAspect="1"/>
          </p:cNvPicPr>
          <p:nvPr/>
        </p:nvPicPr>
        <p:blipFill>
          <a:blip r:embed="rId12"/>
          <a:srcRect/>
          <a:stretch/>
        </p:blipFill>
        <p:spPr>
          <a:xfrm>
            <a:off x="1504950" y="4724400"/>
            <a:ext cx="2457450" cy="600075"/>
          </a:xfrm>
          <a:prstGeom prst="rect">
            <a:avLst/>
          </a:prstGeom>
        </p:spPr>
      </p:pic>
      <p:pic>
        <p:nvPicPr>
          <p:cNvPr id="10" name="Group 4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220825" y="4752975"/>
            <a:ext cx="2924175" cy="600075"/>
          </a:xfrm>
          <a:prstGeom prst="rect">
            <a:avLst/>
          </a:prstGeom>
        </p:spPr>
      </p:pic>
      <p:pic>
        <p:nvPicPr>
          <p:cNvPr id="11" name="Vector 12" descr="preencoded.png"/>
          <p:cNvPicPr>
            <a:picLocks noChangeAspect="1"/>
          </p:cNvPicPr>
          <p:nvPr/>
        </p:nvPicPr>
        <p:blipFill>
          <a:blip r:embed="rId15"/>
          <a:srcRect/>
          <a:stretch/>
        </p:blipFill>
        <p:spPr>
          <a:xfrm>
            <a:off x="4140200" y="5006973"/>
            <a:ext cx="711200" cy="101603"/>
          </a:xfrm>
          <a:prstGeom prst="rect">
            <a:avLst/>
          </a:prstGeom>
        </p:spPr>
      </p:pic>
      <p:pic>
        <p:nvPicPr>
          <p:cNvPr id="12" name="Vector 13" descr="preencoded.png"/>
          <p:cNvPicPr>
            <a:picLocks noChangeAspect="1"/>
          </p:cNvPicPr>
          <p:nvPr/>
        </p:nvPicPr>
        <p:blipFill>
          <a:blip r:embed="rId16"/>
          <a:srcRect/>
          <a:stretch/>
        </p:blipFill>
        <p:spPr>
          <a:xfrm>
            <a:off x="13331825" y="5006973"/>
            <a:ext cx="711201" cy="101603"/>
          </a:xfrm>
          <a:prstGeom prst="rect">
            <a:avLst/>
          </a:prstGeom>
        </p:spPr>
      </p:pic>
      <p:pic>
        <p:nvPicPr>
          <p:cNvPr id="13" name="Milll_front_01 6" descr="preencoded.png"/>
          <p:cNvPicPr>
            <a:picLocks noChangeAspect="1"/>
          </p:cNvPicPr>
          <p:nvPr/>
        </p:nvPicPr>
        <p:blipFill>
          <a:blip r:embed="rId17"/>
          <a:srcRect/>
          <a:stretch/>
        </p:blipFill>
        <p:spPr>
          <a:xfrm>
            <a:off x="10391775" y="3314700"/>
            <a:ext cx="2724150" cy="3562350"/>
          </a:xfrm>
          <a:prstGeom prst="rect">
            <a:avLst/>
          </a:prstGeom>
        </p:spPr>
      </p:pic>
      <p:pic>
        <p:nvPicPr>
          <p:cNvPr id="14" name="Logo Crouzet"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8334375" y="9286875"/>
            <a:ext cx="1619250" cy="323850"/>
          </a:xfrm>
          <a:prstGeom prst="rect">
            <a:avLst/>
          </a:prstGeom>
        </p:spPr>
      </p:pic>
      <p:pic>
        <p:nvPicPr>
          <p:cNvPr id="15" name="Rectangle 56" descr="preencoded.png"/>
          <p:cNvPicPr>
            <a:picLocks noChangeAspect="1"/>
          </p:cNvPicPr>
          <p:nvPr/>
        </p:nvPicPr>
        <p:blipFill>
          <a:blip r:embed="rId20"/>
          <a:srcRect/>
          <a:stretch/>
        </p:blipFill>
        <p:spPr>
          <a:xfrm>
            <a:off x="800100" y="10096500"/>
            <a:ext cx="16659225" cy="190500"/>
          </a:xfrm>
          <a:prstGeom prst="rect">
            <a:avLst/>
          </a:prstGeom>
        </p:spPr>
      </p:pic>
      <p:pic>
        <p:nvPicPr>
          <p:cNvPr id="16" name="Group 124" descr="preencoded.png"/>
          <p:cNvPicPr>
            <a:picLocks noChangeAspect="1"/>
          </p:cNvPicPr>
          <p:nvPr/>
        </p:nvPicPr>
        <p:blipFill>
          <a:blip r:embed="rId21"/>
          <a:srcRect/>
          <a:stretch/>
        </p:blipFill>
        <p:spPr>
          <a:xfrm>
            <a:off x="2238375" y="7943850"/>
            <a:ext cx="13811250" cy="314325"/>
          </a:xfrm>
          <a:prstGeom prst="rect">
            <a:avLst/>
          </a:prstGeom>
        </p:spPr>
      </p:pic>
      <p:pic>
        <p:nvPicPr>
          <p:cNvPr id="17" name="M3_01 2" descr="preencoded.png"/>
          <p:cNvPicPr>
            <a:picLocks noChangeAspect="1"/>
          </p:cNvPicPr>
          <p:nvPr/>
        </p:nvPicPr>
        <p:blipFill>
          <a:blip r:embed="rId22"/>
          <a:srcRect/>
          <a:stretch/>
        </p:blipFill>
        <p:spPr>
          <a:xfrm>
            <a:off x="5067300" y="3390900"/>
            <a:ext cx="2828925" cy="3400425"/>
          </a:xfrm>
          <a:prstGeom prst="rect">
            <a:avLst/>
          </a:prstGeom>
        </p:spPr>
      </p:pic>
      <p:sp>
        <p:nvSpPr>
          <p:cNvPr id="18" name="Detailed comparison of logic controllers"/>
          <p:cNvSpPr/>
          <p:nvPr/>
        </p:nvSpPr>
        <p:spPr>
          <a:xfrm>
            <a:off x="1276350" y="1362075"/>
            <a:ext cx="11858625" cy="638175"/>
          </a:xfrm>
          <a:prstGeom prst="rect">
            <a:avLst/>
          </a:prstGeom>
          <a:noFill/>
          <a:ln/>
        </p:spPr>
        <p:txBody>
          <a:bodyPr wrap="square" lIns="0" tIns="0" rIns="0" bIns="0" rtlCol="0" anchor="t"/>
          <a:lstStyle/>
          <a:p>
            <a:pPr marL="0" indent="0" algn="l">
              <a:lnSpc>
                <a:spcPts val="5025"/>
              </a:lnSpc>
              <a:buNone/>
            </a:pPr>
            <a:r>
              <a:rPr lang="en-US" sz="4800" b="1" kern="0" spc="39">
                <a:solidFill>
                  <a:srgbClr val="1E4691"/>
                </a:solidFill>
                <a:latin typeface="Exo Bold" pitchFamily="34" charset="0"/>
                <a:ea typeface="Exo Bold" pitchFamily="34" charset="-122"/>
                <a:cs typeface="Exo Bold" pitchFamily="34" charset="-120"/>
              </a:rPr>
              <a:t>Detailed comparison of logic controllers</a:t>
            </a:r>
            <a:endParaRPr lang="en-US" sz="4800"/>
          </a:p>
        </p:txBody>
      </p:sp>
      <p:sp>
        <p:nvSpPr>
          <p:cNvPr id="19" name="Millenium 3"/>
          <p:cNvSpPr/>
          <p:nvPr/>
        </p:nvSpPr>
        <p:spPr>
          <a:xfrm>
            <a:off x="1809749" y="4786657"/>
            <a:ext cx="1952625" cy="466725"/>
          </a:xfrm>
          <a:prstGeom prst="rect">
            <a:avLst/>
          </a:prstGeom>
          <a:noFill/>
          <a:ln/>
        </p:spPr>
        <p:txBody>
          <a:bodyPr wrap="square" lIns="0" tIns="0" rIns="0" bIns="0" rtlCol="0" anchor="t"/>
          <a:lstStyle/>
          <a:p>
            <a:pPr marL="0" indent="0" algn="l">
              <a:lnSpc>
                <a:spcPts val="3675"/>
              </a:lnSpc>
              <a:buNone/>
            </a:pPr>
            <a:r>
              <a:rPr lang="en-US" sz="2941" i="1" kern="0" spc="32">
                <a:solidFill>
                  <a:srgbClr val="FFFFFF"/>
                </a:solidFill>
                <a:latin typeface="Source Sans Pro SemiBold Italic" pitchFamily="34" charset="0"/>
                <a:ea typeface="Source Sans Pro SemiBold Italic" pitchFamily="34" charset="-122"/>
                <a:cs typeface="Source Sans Pro SemiBold Italic" pitchFamily="34" charset="-120"/>
              </a:rPr>
              <a:t>Millenium 3 </a:t>
            </a:r>
            <a:endParaRPr lang="en-US" sz="2941"/>
          </a:p>
        </p:txBody>
      </p:sp>
      <p:sp>
        <p:nvSpPr>
          <p:cNvPr id="20" name="New Millenium"/>
          <p:cNvSpPr/>
          <p:nvPr/>
        </p:nvSpPr>
        <p:spPr>
          <a:xfrm>
            <a:off x="14497050" y="4815232"/>
            <a:ext cx="2496406" cy="466725"/>
          </a:xfrm>
          <a:prstGeom prst="rect">
            <a:avLst/>
          </a:prstGeom>
          <a:noFill/>
          <a:ln/>
        </p:spPr>
        <p:txBody>
          <a:bodyPr wrap="square" lIns="0" tIns="0" rIns="0" bIns="0" rtlCol="0" anchor="t"/>
          <a:lstStyle/>
          <a:p>
            <a:pPr marL="0" indent="0" algn="l">
              <a:lnSpc>
                <a:spcPts val="3675"/>
              </a:lnSpc>
              <a:buNone/>
            </a:pPr>
            <a:r>
              <a:rPr lang="en-US" sz="2941" i="1" kern="0" spc="32">
                <a:solidFill>
                  <a:srgbClr val="FFFFFF"/>
                </a:solidFill>
                <a:latin typeface="Source Sans Pro SemiBold Italic" pitchFamily="34" charset="0"/>
                <a:ea typeface="Source Sans Pro SemiBold Italic" pitchFamily="34" charset="-122"/>
                <a:cs typeface="Source Sans Pro SemiBold Italic" pitchFamily="34" charset="-120"/>
              </a:rPr>
              <a:t>New Millenium</a:t>
            </a:r>
            <a:endParaRPr lang="en-US" sz="2941"/>
          </a:p>
        </p:txBody>
      </p:sp>
      <p:sp>
        <p:nvSpPr>
          <p:cNvPr id="21" name="name_1 - communication"/>
          <p:cNvSpPr/>
          <p:nvPr/>
        </p:nvSpPr>
        <p:spPr>
          <a:xfrm>
            <a:off x="2238375" y="8020050"/>
            <a:ext cx="1609725" cy="161925"/>
          </a:xfrm>
          <a:prstGeom prst="rect">
            <a:avLst/>
          </a:prstGeom>
          <a:noFill/>
          <a:ln/>
        </p:spPr>
        <p:txBody>
          <a:bodyPr wrap="square" lIns="0" tIns="0" rIns="0" bIns="0" rtlCol="0" anchor="t"/>
          <a:lstStyle/>
          <a:p>
            <a:pPr marL="0" indent="0" algn="l">
              <a:lnSpc>
                <a:spcPts val="1275"/>
              </a:lnSpc>
              <a:buNone/>
            </a:pPr>
            <a:r>
              <a:rPr lang="en-US" sz="1125" kern="0" spc="56">
                <a:solidFill>
                  <a:srgbClr val="1E4691"/>
                </a:solidFill>
                <a:latin typeface="Helvetica Regular" pitchFamily="34" charset="0"/>
                <a:ea typeface="Helvetica Regular" pitchFamily="34" charset="-122"/>
                <a:cs typeface="Helvetica Regular" pitchFamily="34" charset="-120"/>
              </a:rPr>
              <a:t>1 - </a:t>
            </a:r>
            <a:r>
              <a:rPr lang="en-US" sz="1125" kern="0" spc="56">
                <a:solidFill>
                  <a:srgbClr val="1E4691"/>
                </a:solidFill>
                <a:latin typeface="Helvetica Regular" pitchFamily="34" charset="0"/>
                <a:ea typeface="Helvetica Regular" pitchFamily="34" charset="-122"/>
                <a:cs typeface="Helvetica Regular" pitchFamily="34" charset="-120"/>
                <a:hlinkClick r:id="rId23" action="ppaction://hlinksldjump"/>
              </a:rPr>
              <a:t>COMMUNICATION</a:t>
            </a:r>
            <a:endParaRPr lang="en-US" sz="1125"/>
          </a:p>
        </p:txBody>
      </p:sp>
      <p:sp>
        <p:nvSpPr>
          <p:cNvPr id="22" name="name_2 - Interchangeable Interface"/>
          <p:cNvSpPr/>
          <p:nvPr/>
        </p:nvSpPr>
        <p:spPr>
          <a:xfrm>
            <a:off x="4419600" y="8020050"/>
            <a:ext cx="2752725" cy="161925"/>
          </a:xfrm>
          <a:prstGeom prst="rect">
            <a:avLst/>
          </a:prstGeom>
          <a:noFill/>
          <a:ln/>
        </p:spPr>
        <p:txBody>
          <a:bodyPr wrap="square" lIns="0" tIns="0" rIns="0" bIns="0" rtlCol="0" anchor="t"/>
          <a:lstStyle/>
          <a:p>
            <a:pPr marL="0" indent="0" algn="l">
              <a:lnSpc>
                <a:spcPts val="1275"/>
              </a:lnSpc>
              <a:buNone/>
            </a:pPr>
            <a:r>
              <a:rPr lang="en-US" sz="1125" kern="0" spc="56">
                <a:solidFill>
                  <a:srgbClr val="1E4691"/>
                </a:solidFill>
                <a:latin typeface="Helvetica Regular" pitchFamily="34" charset="0"/>
                <a:ea typeface="Helvetica Regular" pitchFamily="34" charset="-122"/>
                <a:cs typeface="Helvetica Regular" pitchFamily="34" charset="-120"/>
              </a:rPr>
              <a:t>2 - </a:t>
            </a:r>
            <a:r>
              <a:rPr lang="en-US" sz="1125" kern="0" spc="56">
                <a:solidFill>
                  <a:srgbClr val="1E4691"/>
                </a:solidFill>
                <a:latin typeface="Helvetica Regular" pitchFamily="34" charset="0"/>
                <a:ea typeface="Helvetica Regular" pitchFamily="34" charset="-122"/>
                <a:cs typeface="Helvetica Regular" pitchFamily="34" charset="-120"/>
                <a:hlinkClick r:id="rId24" action="ppaction://hlinksldjump"/>
              </a:rPr>
              <a:t>INTERCHANGEABLE INTERFACE</a:t>
            </a:r>
            <a:endParaRPr lang="en-US" sz="1125"/>
          </a:p>
        </p:txBody>
      </p:sp>
      <p:sp>
        <p:nvSpPr>
          <p:cNvPr id="23" name="name_3 - inputs  outputs"/>
          <p:cNvSpPr/>
          <p:nvPr/>
        </p:nvSpPr>
        <p:spPr>
          <a:xfrm>
            <a:off x="7705725" y="8020050"/>
            <a:ext cx="1733550" cy="161925"/>
          </a:xfrm>
          <a:prstGeom prst="rect">
            <a:avLst/>
          </a:prstGeom>
          <a:noFill/>
          <a:ln/>
        </p:spPr>
        <p:txBody>
          <a:bodyPr wrap="square" lIns="0" tIns="0" rIns="0" bIns="0" rtlCol="0" anchor="t"/>
          <a:lstStyle/>
          <a:p>
            <a:pPr marL="0" indent="0" algn="l">
              <a:lnSpc>
                <a:spcPts val="1275"/>
              </a:lnSpc>
              <a:buNone/>
            </a:pPr>
            <a:r>
              <a:rPr lang="en-US" sz="1125" kern="0" spc="56">
                <a:solidFill>
                  <a:srgbClr val="1E4691"/>
                </a:solidFill>
                <a:latin typeface="Helvetica Regular" pitchFamily="34" charset="0"/>
                <a:ea typeface="Helvetica Regular" pitchFamily="34" charset="-122"/>
                <a:cs typeface="Helvetica Regular" pitchFamily="34" charset="-120"/>
              </a:rPr>
              <a:t>3 - </a:t>
            </a:r>
            <a:r>
              <a:rPr lang="en-US" sz="1125" kern="0" spc="56">
                <a:solidFill>
                  <a:srgbClr val="1E4691"/>
                </a:solidFill>
                <a:latin typeface="Helvetica Regular" pitchFamily="34" charset="0"/>
                <a:ea typeface="Helvetica Regular" pitchFamily="34" charset="-122"/>
                <a:cs typeface="Helvetica Regular" pitchFamily="34" charset="-120"/>
                <a:hlinkClick r:id="rId25" action="ppaction://hlinksldjump"/>
              </a:rPr>
              <a:t>INPUTS / OUTPUTS</a:t>
            </a:r>
            <a:endParaRPr lang="en-US" sz="1125"/>
          </a:p>
        </p:txBody>
      </p:sp>
      <p:sp>
        <p:nvSpPr>
          <p:cNvPr id="24" name="name_4 - PROGRAMMING"/>
          <p:cNvSpPr/>
          <p:nvPr/>
        </p:nvSpPr>
        <p:spPr>
          <a:xfrm>
            <a:off x="10010775" y="8020050"/>
            <a:ext cx="1476375" cy="161925"/>
          </a:xfrm>
          <a:prstGeom prst="rect">
            <a:avLst/>
          </a:prstGeom>
          <a:noFill/>
          <a:ln/>
        </p:spPr>
        <p:txBody>
          <a:bodyPr wrap="square" lIns="0" tIns="0" rIns="0" bIns="0" rtlCol="0" anchor="t"/>
          <a:lstStyle/>
          <a:p>
            <a:pPr marL="0" indent="0" algn="l">
              <a:lnSpc>
                <a:spcPts val="1275"/>
              </a:lnSpc>
              <a:buNone/>
            </a:pPr>
            <a:r>
              <a:rPr lang="en-US" sz="1125" kern="0" spc="56">
                <a:solidFill>
                  <a:srgbClr val="1E4691"/>
                </a:solidFill>
                <a:latin typeface="Helvetica Regular" pitchFamily="34" charset="0"/>
                <a:ea typeface="Helvetica Regular" pitchFamily="34" charset="-122"/>
                <a:cs typeface="Helvetica Regular" pitchFamily="34" charset="-120"/>
              </a:rPr>
              <a:t>4 - </a:t>
            </a:r>
            <a:r>
              <a:rPr lang="en-US" sz="1125" kern="0" spc="56">
                <a:solidFill>
                  <a:srgbClr val="1E4691"/>
                </a:solidFill>
                <a:latin typeface="Helvetica Regular" pitchFamily="34" charset="0"/>
                <a:ea typeface="Helvetica Regular" pitchFamily="34" charset="-122"/>
                <a:cs typeface="Helvetica Regular" pitchFamily="34" charset="-120"/>
                <a:hlinkClick r:id="rId26" action="ppaction://hlinksldjump"/>
              </a:rPr>
              <a:t>PROGRAMMING</a:t>
            </a:r>
            <a:endParaRPr lang="en-US" sz="1125"/>
          </a:p>
        </p:txBody>
      </p:sp>
      <p:sp>
        <p:nvSpPr>
          <p:cNvPr id="25" name="name_5 - display specifications"/>
          <p:cNvSpPr/>
          <p:nvPr/>
        </p:nvSpPr>
        <p:spPr>
          <a:xfrm>
            <a:off x="12058650" y="8020050"/>
            <a:ext cx="2286000" cy="161925"/>
          </a:xfrm>
          <a:prstGeom prst="rect">
            <a:avLst/>
          </a:prstGeom>
          <a:noFill/>
          <a:ln/>
        </p:spPr>
        <p:txBody>
          <a:bodyPr wrap="square" lIns="0" tIns="0" rIns="0" bIns="0" rtlCol="0" anchor="t"/>
          <a:lstStyle/>
          <a:p>
            <a:pPr marL="0" indent="0" algn="l">
              <a:lnSpc>
                <a:spcPts val="1275"/>
              </a:lnSpc>
              <a:buNone/>
            </a:pPr>
            <a:r>
              <a:rPr lang="en-US" sz="1125" kern="0" spc="56">
                <a:solidFill>
                  <a:srgbClr val="1E4691"/>
                </a:solidFill>
                <a:latin typeface="Helvetica Regular" pitchFamily="34" charset="0"/>
                <a:ea typeface="Helvetica Regular" pitchFamily="34" charset="-122"/>
                <a:cs typeface="Helvetica Regular" pitchFamily="34" charset="-120"/>
              </a:rPr>
              <a:t>5 - </a:t>
            </a:r>
            <a:r>
              <a:rPr lang="en-US" sz="1125" kern="0" spc="56">
                <a:solidFill>
                  <a:srgbClr val="1E4691"/>
                </a:solidFill>
                <a:latin typeface="Helvetica Regular" pitchFamily="34" charset="0"/>
                <a:ea typeface="Helvetica Regular" pitchFamily="34" charset="-122"/>
                <a:cs typeface="Helvetica Regular" pitchFamily="34" charset="-120"/>
                <a:hlinkClick r:id="rId27" action="ppaction://hlinksldjump"/>
              </a:rPr>
              <a:t>DISPLAY SPECIFICATIONS</a:t>
            </a:r>
            <a:endParaRPr lang="en-US" sz="1125"/>
          </a:p>
        </p:txBody>
      </p:sp>
      <p:sp>
        <p:nvSpPr>
          <p:cNvPr id="26" name="name_6 - Navigation"/>
          <p:cNvSpPr/>
          <p:nvPr/>
        </p:nvSpPr>
        <p:spPr>
          <a:xfrm>
            <a:off x="14887575" y="8020050"/>
            <a:ext cx="1209675" cy="161925"/>
          </a:xfrm>
          <a:prstGeom prst="rect">
            <a:avLst/>
          </a:prstGeom>
          <a:noFill/>
          <a:ln/>
        </p:spPr>
        <p:txBody>
          <a:bodyPr wrap="square" lIns="0" tIns="0" rIns="0" bIns="0" rtlCol="0" anchor="t"/>
          <a:lstStyle/>
          <a:p>
            <a:pPr marL="0" indent="0" algn="l">
              <a:lnSpc>
                <a:spcPts val="1275"/>
              </a:lnSpc>
              <a:buNone/>
            </a:pPr>
            <a:r>
              <a:rPr lang="en-US" sz="1125" kern="0" spc="56">
                <a:solidFill>
                  <a:srgbClr val="1E4691"/>
                </a:solidFill>
                <a:latin typeface="Helvetica Regular" pitchFamily="34" charset="0"/>
                <a:ea typeface="Helvetica Regular" pitchFamily="34" charset="-122"/>
                <a:cs typeface="Helvetica Regular" pitchFamily="34" charset="-120"/>
              </a:rPr>
              <a:t>6 - </a:t>
            </a:r>
            <a:r>
              <a:rPr lang="en-US" sz="1125" kern="0" spc="56">
                <a:solidFill>
                  <a:srgbClr val="1E4691"/>
                </a:solidFill>
                <a:latin typeface="Helvetica Regular" pitchFamily="34" charset="0"/>
                <a:ea typeface="Helvetica Regular" pitchFamily="34" charset="-122"/>
                <a:cs typeface="Helvetica Regular" pitchFamily="34" charset="-120"/>
                <a:hlinkClick r:id="rId28" action="ppaction://hlinksldjump"/>
              </a:rPr>
              <a:t>NAVIGATION</a:t>
            </a:r>
            <a:endParaRPr lang="en-US" sz="1125"/>
          </a:p>
        </p:txBody>
      </p:sp>
      <p:sp>
        <p:nvSpPr>
          <p:cNvPr id="27" name="object 18">
            <a:extLst>
              <a:ext uri="{FF2B5EF4-FFF2-40B4-BE49-F238E27FC236}">
                <a16:creationId xmlns:a16="http://schemas.microsoft.com/office/drawing/2014/main" id="{94633E92-E46C-BA22-B2F8-7DC36E448264}"/>
              </a:ext>
            </a:extLst>
          </p:cNvPr>
          <p:cNvSpPr/>
          <p:nvPr/>
        </p:nvSpPr>
        <p:spPr>
          <a:xfrm>
            <a:off x="900000" y="1080000"/>
            <a:ext cx="31750" cy="1125855"/>
          </a:xfrm>
          <a:custGeom>
            <a:avLst/>
            <a:gdLst/>
            <a:ahLst/>
            <a:cxnLst/>
            <a:rect l="l" t="t" r="r" b="b"/>
            <a:pathLst>
              <a:path w="31750" h="1125855">
                <a:moveTo>
                  <a:pt x="31412" y="0"/>
                </a:moveTo>
                <a:lnTo>
                  <a:pt x="0" y="0"/>
                </a:lnTo>
                <a:lnTo>
                  <a:pt x="0" y="1125620"/>
                </a:lnTo>
                <a:lnTo>
                  <a:pt x="31412" y="1125620"/>
                </a:lnTo>
                <a:lnTo>
                  <a:pt x="31412" y="0"/>
                </a:lnTo>
                <a:close/>
              </a:path>
            </a:pathLst>
          </a:custGeom>
          <a:solidFill>
            <a:srgbClr val="1E4691"/>
          </a:solid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31" name="object 18">
            <a:extLst>
              <a:ext uri="{FF2B5EF4-FFF2-40B4-BE49-F238E27FC236}">
                <a16:creationId xmlns:a16="http://schemas.microsoft.com/office/drawing/2014/main" id="{6F25AA93-239B-3BED-36BC-BE9751819257}"/>
              </a:ext>
            </a:extLst>
          </p:cNvPr>
          <p:cNvSpPr/>
          <p:nvPr/>
        </p:nvSpPr>
        <p:spPr>
          <a:xfrm>
            <a:off x="17442000" y="703897"/>
            <a:ext cx="31750" cy="1125855"/>
          </a:xfrm>
          <a:custGeom>
            <a:avLst/>
            <a:gdLst/>
            <a:ahLst/>
            <a:cxnLst/>
            <a:rect l="l" t="t" r="r" b="b"/>
            <a:pathLst>
              <a:path w="31750" h="1125855">
                <a:moveTo>
                  <a:pt x="31412" y="0"/>
                </a:moveTo>
                <a:lnTo>
                  <a:pt x="0" y="0"/>
                </a:lnTo>
                <a:lnTo>
                  <a:pt x="0" y="1125620"/>
                </a:lnTo>
                <a:lnTo>
                  <a:pt x="31412" y="1125620"/>
                </a:lnTo>
                <a:lnTo>
                  <a:pt x="31412" y="0"/>
                </a:lnTo>
                <a:close/>
              </a:path>
            </a:pathLst>
          </a:custGeom>
          <a:solidFill>
            <a:srgbClr val="1E4691"/>
          </a:solidFill>
        </p:spPr>
        <p:txBody>
          <a:bodyPr wrap="square" lIns="0" tIns="0" rIns="0" bIns="0" rtlCol="0"/>
          <a:lstStyle/>
          <a:p>
            <a:endParaRPr/>
          </a:p>
        </p:txBody>
      </p:sp>
      <p:pic>
        <p:nvPicPr>
          <p:cNvPr id="2" name="Rectangle 43" descr="preencoded.png"/>
          <p:cNvPicPr>
            <a:picLocks noChangeAspect="1"/>
          </p:cNvPicPr>
          <p:nvPr/>
        </p:nvPicPr>
        <p:blipFill>
          <a:blip r:embed="rId3"/>
          <a:srcRect/>
          <a:stretch/>
        </p:blipFill>
        <p:spPr>
          <a:xfrm>
            <a:off x="5730240" y="8016241"/>
            <a:ext cx="5570220" cy="1550668"/>
          </a:xfrm>
          <a:prstGeom prst="rect">
            <a:avLst/>
          </a:prstGeom>
        </p:spPr>
      </p:pic>
      <p:pic>
        <p:nvPicPr>
          <p:cNvPr id="3" name="Mill_below_01 1" descr="preencoded.png"/>
          <p:cNvPicPr>
            <a:picLocks noChangeAspect="1"/>
          </p:cNvPicPr>
          <p:nvPr/>
        </p:nvPicPr>
        <p:blipFill>
          <a:blip r:embed="rId4"/>
          <a:srcRect/>
          <a:stretch/>
        </p:blipFill>
        <p:spPr>
          <a:xfrm>
            <a:off x="6210300" y="4105275"/>
            <a:ext cx="4610101" cy="4010025"/>
          </a:xfrm>
          <a:prstGeom prst="rect">
            <a:avLst/>
          </a:prstGeom>
        </p:spPr>
      </p:pic>
      <p:pic>
        <p:nvPicPr>
          <p:cNvPr id="4" name="Rectangle 42" descr="preencoded.png"/>
          <p:cNvPicPr>
            <a:picLocks noChangeAspect="1"/>
          </p:cNvPicPr>
          <p:nvPr/>
        </p:nvPicPr>
        <p:blipFill>
          <a:blip r:embed="rId5"/>
          <a:srcRect/>
          <a:stretch/>
        </p:blipFill>
        <p:spPr>
          <a:xfrm>
            <a:off x="7388543" y="3092769"/>
            <a:ext cx="5053965" cy="5387336"/>
          </a:xfrm>
          <a:prstGeom prst="rect">
            <a:avLst/>
          </a:prstGeom>
        </p:spPr>
      </p:pic>
      <p:pic>
        <p:nvPicPr>
          <p:cNvPr id="5" name="Rectangle 46" descr="preencoded.png"/>
          <p:cNvPicPr>
            <a:picLocks noChangeAspect="1"/>
          </p:cNvPicPr>
          <p:nvPr/>
        </p:nvPicPr>
        <p:blipFill>
          <a:blip r:embed="rId6"/>
          <a:srcRect/>
          <a:stretch/>
        </p:blipFill>
        <p:spPr>
          <a:xfrm>
            <a:off x="9505950" y="5419725"/>
            <a:ext cx="790575" cy="685800"/>
          </a:xfrm>
          <a:prstGeom prst="rect">
            <a:avLst/>
          </a:prstGeom>
        </p:spPr>
      </p:pic>
      <p:pic>
        <p:nvPicPr>
          <p:cNvPr id="6" name="Vector 13" descr="preencoded.png"/>
          <p:cNvPicPr>
            <a:picLocks noChangeAspect="1"/>
          </p:cNvPicPr>
          <p:nvPr/>
        </p:nvPicPr>
        <p:blipFill>
          <a:blip r:embed="rId7"/>
          <a:srcRect/>
          <a:stretch/>
        </p:blipFill>
        <p:spPr>
          <a:xfrm>
            <a:off x="9845675" y="5711823"/>
            <a:ext cx="1806576" cy="101603"/>
          </a:xfrm>
          <a:prstGeom prst="rect">
            <a:avLst/>
          </a:prstGeom>
        </p:spPr>
      </p:pic>
      <p:pic>
        <p:nvPicPr>
          <p:cNvPr id="7" name="Group 43"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963400" y="3667125"/>
            <a:ext cx="1390650" cy="285750"/>
          </a:xfrm>
          <a:prstGeom prst="rect">
            <a:avLst/>
          </a:prstGeom>
        </p:spPr>
      </p:pic>
      <p:pic>
        <p:nvPicPr>
          <p:cNvPr id="8" name="Rectangle 48" descr="preencoded.png"/>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0" y="0"/>
            <a:ext cx="5686425" cy="10287000"/>
          </a:xfrm>
          <a:prstGeom prst="rect">
            <a:avLst/>
          </a:prstGeom>
        </p:spPr>
      </p:pic>
      <p:pic>
        <p:nvPicPr>
          <p:cNvPr id="9" name="illu_ethernet"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52525" y="4362450"/>
            <a:ext cx="1028700" cy="1333500"/>
          </a:xfrm>
          <a:prstGeom prst="rect">
            <a:avLst/>
          </a:prstGeom>
        </p:spPr>
      </p:pic>
      <p:pic>
        <p:nvPicPr>
          <p:cNvPr id="10" name="illu_ethernet"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2695575" y="4362450"/>
            <a:ext cx="542925" cy="1333500"/>
          </a:xfrm>
          <a:prstGeom prst="rect">
            <a:avLst/>
          </a:prstGeom>
        </p:spPr>
      </p:pic>
      <p:pic>
        <p:nvPicPr>
          <p:cNvPr id="11" name="Group 41" descr="preencoded.png"/>
          <p:cNvPicPr>
            <a:picLocks noChangeAspect="1"/>
          </p:cNvPicPr>
          <p:nvPr/>
        </p:nvPicPr>
        <p:blipFill>
          <a:blip r:embed="rId16"/>
          <a:srcRect/>
          <a:stretch/>
        </p:blipFill>
        <p:spPr>
          <a:xfrm>
            <a:off x="1152525" y="3667125"/>
            <a:ext cx="1171575" cy="285750"/>
          </a:xfrm>
          <a:prstGeom prst="rect">
            <a:avLst/>
          </a:prstGeom>
        </p:spPr>
      </p:pic>
      <p:pic>
        <p:nvPicPr>
          <p:cNvPr id="12" name="+"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66950" y="4867275"/>
            <a:ext cx="295275" cy="285750"/>
          </a:xfrm>
          <a:prstGeom prst="rect">
            <a:avLst/>
          </a:prstGeom>
        </p:spPr>
      </p:pic>
      <p:pic>
        <p:nvPicPr>
          <p:cNvPr id="13" name="illu_ethernet"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020675" y="4391025"/>
            <a:ext cx="1695450" cy="2181225"/>
          </a:xfrm>
          <a:prstGeom prst="rect">
            <a:avLst/>
          </a:prstGeom>
        </p:spPr>
      </p:pic>
      <p:pic>
        <p:nvPicPr>
          <p:cNvPr id="14" name="Rectangle 49"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1963400" y="5505450"/>
            <a:ext cx="1476375" cy="1524000"/>
          </a:xfrm>
          <a:prstGeom prst="rect">
            <a:avLst/>
          </a:prstGeom>
        </p:spPr>
      </p:pic>
      <p:pic>
        <p:nvPicPr>
          <p:cNvPr id="15" name="Group"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344400" y="5857875"/>
            <a:ext cx="714375" cy="714375"/>
          </a:xfrm>
          <a:prstGeom prst="rect">
            <a:avLst/>
          </a:prstGeom>
        </p:spPr>
      </p:pic>
      <p:pic>
        <p:nvPicPr>
          <p:cNvPr id="16" name="Ellipse 21"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2096750" y="6934200"/>
            <a:ext cx="190500" cy="190500"/>
          </a:xfrm>
          <a:prstGeom prst="rect">
            <a:avLst/>
          </a:prstGeom>
        </p:spPr>
      </p:pic>
      <p:pic>
        <p:nvPicPr>
          <p:cNvPr id="17" name="Group 4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4230350" y="6343650"/>
            <a:ext cx="323850" cy="1085850"/>
          </a:xfrm>
          <a:prstGeom prst="rect">
            <a:avLst/>
          </a:prstGeom>
        </p:spPr>
      </p:pic>
      <p:pic>
        <p:nvPicPr>
          <p:cNvPr id="18" name="Logo Crouzet"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8334375" y="9286875"/>
            <a:ext cx="1619250" cy="323850"/>
          </a:xfrm>
          <a:prstGeom prst="rect">
            <a:avLst/>
          </a:prstGeom>
        </p:spPr>
      </p:pic>
      <p:pic>
        <p:nvPicPr>
          <p:cNvPr id="19" name="Rectangle 56" descr="preencoded.png"/>
          <p:cNvPicPr>
            <a:picLocks noChangeAspect="1"/>
          </p:cNvPicPr>
          <p:nvPr/>
        </p:nvPicPr>
        <p:blipFill>
          <a:blip r:embed="rId31"/>
          <a:srcRect/>
          <a:stretch/>
        </p:blipFill>
        <p:spPr>
          <a:xfrm>
            <a:off x="800100" y="10096500"/>
            <a:ext cx="16659225" cy="190500"/>
          </a:xfrm>
          <a:prstGeom prst="rect">
            <a:avLst/>
          </a:prstGeom>
        </p:spPr>
      </p:pic>
      <p:pic>
        <p:nvPicPr>
          <p:cNvPr id="20" name="Group 46" descr="preencoded.png"/>
          <p:cNvPicPr>
            <a:picLocks noChangeAspect="1"/>
          </p:cNvPicPr>
          <p:nvPr/>
        </p:nvPicPr>
        <p:blipFill>
          <a:blip r:embed="rId32"/>
          <a:srcRect/>
          <a:stretch/>
        </p:blipFill>
        <p:spPr>
          <a:xfrm>
            <a:off x="17249775" y="1038225"/>
            <a:ext cx="419100" cy="419100"/>
          </a:xfrm>
          <a:prstGeom prst="rect">
            <a:avLst/>
          </a:prstGeom>
        </p:spPr>
      </p:pic>
      <p:pic>
        <p:nvPicPr>
          <p:cNvPr id="21" name="Milll_front_01 6" descr="preencoded.png"/>
          <p:cNvPicPr>
            <a:picLocks noChangeAspect="1"/>
          </p:cNvPicPr>
          <p:nvPr/>
        </p:nvPicPr>
        <p:blipFill>
          <a:blip r:embed="rId33"/>
          <a:srcRect/>
          <a:stretch/>
        </p:blipFill>
        <p:spPr>
          <a:xfrm>
            <a:off x="6257925" y="0"/>
            <a:ext cx="4552950" cy="3067050"/>
          </a:xfrm>
          <a:prstGeom prst="rect">
            <a:avLst/>
          </a:prstGeom>
        </p:spPr>
      </p:pic>
      <p:sp>
        <p:nvSpPr>
          <p:cNvPr id="22" name="New Millenium"/>
          <p:cNvSpPr/>
          <p:nvPr/>
        </p:nvSpPr>
        <p:spPr>
          <a:xfrm>
            <a:off x="12094764" y="3705225"/>
            <a:ext cx="1259286" cy="210906"/>
          </a:xfrm>
          <a:prstGeom prst="rect">
            <a:avLst/>
          </a:prstGeom>
          <a:noFill/>
          <a:ln/>
        </p:spPr>
        <p:txBody>
          <a:bodyPr wrap="square" lIns="0" tIns="0" rIns="0" bIns="0" rtlCol="0" anchor="t"/>
          <a:lstStyle/>
          <a:p>
            <a:pPr marL="0" indent="0" algn="l">
              <a:lnSpc>
                <a:spcPts val="1725"/>
              </a:lnSpc>
              <a:buNone/>
            </a:pPr>
            <a:r>
              <a:rPr lang="en-US" sz="1399" i="1" kern="0" spc="15">
                <a:solidFill>
                  <a:srgbClr val="FFFFFF"/>
                </a:solidFill>
                <a:latin typeface="Source Sans Pro SemiBold Italic" pitchFamily="34" charset="0"/>
                <a:ea typeface="Source Sans Pro SemiBold Italic" pitchFamily="34" charset="-122"/>
                <a:cs typeface="Source Sans Pro SemiBold Italic" pitchFamily="34" charset="-120"/>
              </a:rPr>
              <a:t>New Millenium</a:t>
            </a:r>
            <a:endParaRPr lang="en-US" sz="1399"/>
          </a:p>
        </p:txBody>
      </p:sp>
      <p:sp>
        <p:nvSpPr>
          <p:cNvPr id="23" name="Expansion Ethernet TCPIP port"/>
          <p:cNvSpPr/>
          <p:nvPr/>
        </p:nvSpPr>
        <p:spPr>
          <a:xfrm>
            <a:off x="1152525" y="6076950"/>
            <a:ext cx="2114550" cy="571500"/>
          </a:xfrm>
          <a:prstGeom prst="rect">
            <a:avLst/>
          </a:prstGeom>
          <a:noFill/>
          <a:ln/>
        </p:spPr>
        <p:txBody>
          <a:bodyPr wrap="square" lIns="0" tIns="0" rIns="0" bIns="0" rtlCol="0" anchor="t"/>
          <a:lstStyle/>
          <a:p>
            <a:pPr marL="0" indent="0" algn="l">
              <a:lnSpc>
                <a:spcPts val="2250"/>
              </a:lnSpc>
              <a:buNone/>
            </a:pPr>
            <a:r>
              <a:rPr lang="en-US" sz="1800" b="1">
                <a:solidFill>
                  <a:srgbClr val="8998B0"/>
                </a:solidFill>
                <a:latin typeface="Source Sans Pro Bold" pitchFamily="34" charset="0"/>
                <a:ea typeface="Source Sans Pro Bold" pitchFamily="34" charset="-122"/>
                <a:cs typeface="Source Sans Pro Bold" pitchFamily="34" charset="-120"/>
              </a:rPr>
              <a:t>Expansion
Ethernet TCP/IP port</a:t>
            </a:r>
            <a:endParaRPr lang="en-US" sz="1800"/>
          </a:p>
        </p:txBody>
      </p:sp>
      <p:sp>
        <p:nvSpPr>
          <p:cNvPr id="24" name="Millenium 3"/>
          <p:cNvSpPr/>
          <p:nvPr/>
        </p:nvSpPr>
        <p:spPr>
          <a:xfrm>
            <a:off x="1297838" y="3696774"/>
            <a:ext cx="915430" cy="219075"/>
          </a:xfrm>
          <a:prstGeom prst="rect">
            <a:avLst/>
          </a:prstGeom>
          <a:noFill/>
          <a:ln/>
        </p:spPr>
        <p:txBody>
          <a:bodyPr wrap="square" lIns="0" tIns="0" rIns="0" bIns="0" rtlCol="0" anchor="ctr"/>
          <a:lstStyle/>
          <a:p>
            <a:pPr marL="0" indent="0" algn="l">
              <a:lnSpc>
                <a:spcPts val="1800"/>
              </a:lnSpc>
              <a:buNone/>
            </a:pPr>
            <a:r>
              <a:rPr lang="en-US" sz="1401" i="1" kern="0" spc="15">
                <a:solidFill>
                  <a:srgbClr val="FFFFFF"/>
                </a:solidFill>
                <a:latin typeface="Source Sans Pro SemiBold Italic" pitchFamily="34" charset="0"/>
                <a:ea typeface="Source Sans Pro SemiBold Italic" pitchFamily="34" charset="-122"/>
                <a:cs typeface="Source Sans Pro SemiBold Italic" pitchFamily="34" charset="-120"/>
              </a:rPr>
              <a:t>Millenium 3 </a:t>
            </a:r>
            <a:endParaRPr lang="en-US" sz="1401"/>
          </a:p>
        </p:txBody>
      </p:sp>
      <p:sp>
        <p:nvSpPr>
          <p:cNvPr id="25" name="Integrated Ethernet TCPIP port"/>
          <p:cNvSpPr/>
          <p:nvPr/>
        </p:nvSpPr>
        <p:spPr>
          <a:xfrm>
            <a:off x="11963400" y="7639050"/>
            <a:ext cx="4371975" cy="381000"/>
          </a:xfrm>
          <a:prstGeom prst="rect">
            <a:avLst/>
          </a:prstGeom>
          <a:noFill/>
          <a:ln/>
        </p:spPr>
        <p:txBody>
          <a:bodyPr wrap="square" lIns="0" tIns="0" rIns="0" bIns="0" rtlCol="0" anchor="t"/>
          <a:lstStyle/>
          <a:p>
            <a:pPr marL="0" indent="0" algn="l">
              <a:lnSpc>
                <a:spcPts val="3000"/>
              </a:lnSpc>
              <a:buNone/>
            </a:pPr>
            <a:r>
              <a:rPr lang="en-US" sz="2400" b="1">
                <a:solidFill>
                  <a:srgbClr val="1E4691"/>
                </a:solidFill>
                <a:latin typeface="Source Sans Pro Bold" pitchFamily="34" charset="0"/>
                <a:ea typeface="Source Sans Pro Bold" pitchFamily="34" charset="-122"/>
                <a:cs typeface="Source Sans Pro Bold" pitchFamily="34" charset="-120"/>
              </a:rPr>
              <a:t>Integrated Ethernet TCP/IP port</a:t>
            </a:r>
            <a:endParaRPr lang="en-US" sz="2400"/>
          </a:p>
        </p:txBody>
      </p:sp>
      <p:sp>
        <p:nvSpPr>
          <p:cNvPr id="26" name="RJ45"/>
          <p:cNvSpPr/>
          <p:nvPr/>
        </p:nvSpPr>
        <p:spPr>
          <a:xfrm>
            <a:off x="12525375" y="6657975"/>
            <a:ext cx="371475" cy="190500"/>
          </a:xfrm>
          <a:prstGeom prst="rect">
            <a:avLst/>
          </a:prstGeom>
          <a:noFill/>
          <a:ln/>
        </p:spPr>
        <p:txBody>
          <a:bodyPr wrap="square" lIns="0" tIns="0" rIns="0" bIns="0" rtlCol="0" anchor="t"/>
          <a:lstStyle/>
          <a:p>
            <a:pPr marL="0" indent="0" algn="l">
              <a:lnSpc>
                <a:spcPts val="1500"/>
              </a:lnSpc>
              <a:buNone/>
            </a:pPr>
            <a:r>
              <a:rPr lang="en-US" sz="1200" b="1">
                <a:solidFill>
                  <a:srgbClr val="FFFFFF"/>
                </a:solidFill>
                <a:latin typeface="Source Sans Pro Bold" pitchFamily="34" charset="0"/>
                <a:ea typeface="Source Sans Pro Bold" pitchFamily="34" charset="-122"/>
                <a:cs typeface="Source Sans Pro Bold" pitchFamily="34" charset="-120"/>
              </a:rPr>
              <a:t>RJ45</a:t>
            </a:r>
            <a:endParaRPr lang="en-US" sz="1200"/>
          </a:p>
        </p:txBody>
      </p:sp>
      <p:sp>
        <p:nvSpPr>
          <p:cNvPr id="27" name="Built-in Ethernet"/>
          <p:cNvSpPr/>
          <p:nvPr/>
        </p:nvSpPr>
        <p:spPr>
          <a:xfrm>
            <a:off x="11876927" y="1133475"/>
            <a:ext cx="5096624" cy="638175"/>
          </a:xfrm>
          <a:prstGeom prst="rect">
            <a:avLst/>
          </a:prstGeom>
          <a:noFill/>
          <a:ln/>
        </p:spPr>
        <p:txBody>
          <a:bodyPr wrap="square" lIns="0" tIns="0" rIns="0" bIns="0" rtlCol="0" anchor="t"/>
          <a:lstStyle/>
          <a:p>
            <a:pPr marL="0" indent="0" algn="r">
              <a:lnSpc>
                <a:spcPts val="5025"/>
              </a:lnSpc>
              <a:buNone/>
            </a:pPr>
            <a:r>
              <a:rPr lang="en-US" sz="4050" b="1" kern="0" spc="39">
                <a:solidFill>
                  <a:srgbClr val="1E4691"/>
                </a:solidFill>
                <a:latin typeface="Exo Bold" pitchFamily="34" charset="0"/>
                <a:ea typeface="Exo Bold" pitchFamily="34" charset="-122"/>
                <a:cs typeface="Exo Bold" pitchFamily="34" charset="-120"/>
              </a:rPr>
              <a:t>Built-in Ethernet</a:t>
            </a:r>
            <a:endParaRPr lang="en-US" sz="4050"/>
          </a:p>
        </p:txBody>
      </p:sp>
      <p:sp>
        <p:nvSpPr>
          <p:cNvPr id="28" name="No expansion module needed"/>
          <p:cNvSpPr/>
          <p:nvPr/>
        </p:nvSpPr>
        <p:spPr>
          <a:xfrm>
            <a:off x="11963400" y="2638425"/>
            <a:ext cx="3648075" cy="857250"/>
          </a:xfrm>
          <a:prstGeom prst="rect">
            <a:avLst/>
          </a:prstGeom>
          <a:noFill/>
          <a:ln/>
        </p:spPr>
        <p:txBody>
          <a:bodyPr wrap="square" lIns="0" tIns="0" rIns="0" bIns="0" rtlCol="0" anchor="t"/>
          <a:lstStyle/>
          <a:p>
            <a:pPr marL="0" indent="0" algn="l">
              <a:lnSpc>
                <a:spcPts val="3375"/>
              </a:lnSpc>
              <a:buNone/>
            </a:pPr>
            <a:r>
              <a:rPr lang="en-US" sz="3600" b="1" kern="0" spc="39">
                <a:solidFill>
                  <a:srgbClr val="2882FF"/>
                </a:solidFill>
                <a:latin typeface="Source Sans Pro Bold" pitchFamily="34" charset="0"/>
                <a:ea typeface="Source Sans Pro Bold" pitchFamily="34" charset="-122"/>
                <a:cs typeface="Source Sans Pro Bold" pitchFamily="34" charset="-120"/>
              </a:rPr>
              <a:t>No expansion module needed</a:t>
            </a:r>
            <a:endParaRPr lang="en-US" sz="3600"/>
          </a:p>
        </p:txBody>
      </p:sp>
      <p:sp>
        <p:nvSpPr>
          <p:cNvPr id="29" name="communication"/>
          <p:cNvSpPr/>
          <p:nvPr/>
        </p:nvSpPr>
        <p:spPr>
          <a:xfrm>
            <a:off x="14506575" y="628650"/>
            <a:ext cx="2466975" cy="638175"/>
          </a:xfrm>
          <a:prstGeom prst="rect">
            <a:avLst/>
          </a:prstGeom>
          <a:noFill/>
          <a:ln/>
        </p:spPr>
        <p:txBody>
          <a:bodyPr wrap="square" lIns="0" tIns="0" rIns="0" bIns="0" rtlCol="0" anchor="t"/>
          <a:lstStyle/>
          <a:p>
            <a:pPr marL="0" indent="0" algn="r">
              <a:lnSpc>
                <a:spcPts val="5025"/>
              </a:lnSpc>
              <a:buNone/>
            </a:pPr>
            <a:r>
              <a:rPr lang="en-US" sz="2400" b="1">
                <a:solidFill>
                  <a:srgbClr val="1E4691"/>
                </a:solidFill>
                <a:latin typeface="Source Sans Pro Bold" pitchFamily="34" charset="0"/>
                <a:ea typeface="Source Sans Pro Bold" pitchFamily="34" charset="-122"/>
                <a:cs typeface="Source Sans Pro Bold" pitchFamily="34" charset="-120"/>
              </a:rPr>
              <a:t>COMMUNICATION</a:t>
            </a:r>
            <a:endParaRPr lang="en-US" sz="2400"/>
          </a:p>
        </p:txBody>
      </p:sp>
      <p:sp>
        <p:nvSpPr>
          <p:cNvPr id="30" name="name_1"/>
          <p:cNvSpPr/>
          <p:nvPr/>
        </p:nvSpPr>
        <p:spPr>
          <a:xfrm>
            <a:off x="17392650" y="1188000"/>
            <a:ext cx="133350" cy="209550"/>
          </a:xfrm>
          <a:prstGeom prst="rect">
            <a:avLst/>
          </a:prstGeom>
          <a:noFill/>
          <a:ln/>
        </p:spPr>
        <p:txBody>
          <a:bodyPr wrap="square" lIns="0" tIns="0" rIns="0" bIns="0" rtlCol="0" anchor="t"/>
          <a:lstStyle/>
          <a:p>
            <a:pPr marL="0" indent="0" algn="l">
              <a:lnSpc>
                <a:spcPts val="1602"/>
              </a:lnSpc>
              <a:buNone/>
            </a:pPr>
            <a:r>
              <a:rPr lang="en-US" sz="2025" i="1" kern="0" spc="12">
                <a:solidFill>
                  <a:srgbClr val="FFFFFF"/>
                </a:solidFill>
                <a:latin typeface="Exo Bold Italic" pitchFamily="34" charset="0"/>
                <a:ea typeface="Exo Bold Italic" pitchFamily="34" charset="-122"/>
                <a:cs typeface="Exo Bold Italic" pitchFamily="34" charset="-120"/>
              </a:rPr>
              <a:t>1</a:t>
            </a:r>
            <a:endParaRPr lang="en-US" sz="2025"/>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bject 18">
            <a:extLst>
              <a:ext uri="{FF2B5EF4-FFF2-40B4-BE49-F238E27FC236}">
                <a16:creationId xmlns:a16="http://schemas.microsoft.com/office/drawing/2014/main" id="{63E7F8FA-898E-5975-8C9E-D499ED568EB0}"/>
              </a:ext>
            </a:extLst>
          </p:cNvPr>
          <p:cNvSpPr/>
          <p:nvPr/>
        </p:nvSpPr>
        <p:spPr>
          <a:xfrm>
            <a:off x="17442000" y="703897"/>
            <a:ext cx="31750" cy="1125855"/>
          </a:xfrm>
          <a:custGeom>
            <a:avLst/>
            <a:gdLst/>
            <a:ahLst/>
            <a:cxnLst/>
            <a:rect l="l" t="t" r="r" b="b"/>
            <a:pathLst>
              <a:path w="31750" h="1125855">
                <a:moveTo>
                  <a:pt x="31412" y="0"/>
                </a:moveTo>
                <a:lnTo>
                  <a:pt x="0" y="0"/>
                </a:lnTo>
                <a:lnTo>
                  <a:pt x="0" y="1125620"/>
                </a:lnTo>
                <a:lnTo>
                  <a:pt x="31412" y="1125620"/>
                </a:lnTo>
                <a:lnTo>
                  <a:pt x="31412" y="0"/>
                </a:lnTo>
                <a:close/>
              </a:path>
            </a:pathLst>
          </a:custGeom>
          <a:solidFill>
            <a:srgbClr val="1E4691"/>
          </a:solidFill>
        </p:spPr>
        <p:txBody>
          <a:bodyPr wrap="square" lIns="0" tIns="0" rIns="0" bIns="0" rtlCol="0"/>
          <a:lstStyle/>
          <a:p>
            <a:endParaRPr/>
          </a:p>
        </p:txBody>
      </p:sp>
      <p:pic>
        <p:nvPicPr>
          <p:cNvPr id="2" name="Vector 21" descr="preencoded.png"/>
          <p:cNvPicPr>
            <a:picLocks noChangeAspect="1"/>
          </p:cNvPicPr>
          <p:nvPr/>
        </p:nvPicPr>
        <p:blipFill>
          <a:blip r:embed="rId3"/>
          <a:srcRect/>
          <a:stretch/>
        </p:blipFill>
        <p:spPr>
          <a:xfrm>
            <a:off x="5862638" y="6967538"/>
            <a:ext cx="2847975" cy="2057400"/>
          </a:xfrm>
          <a:prstGeom prst="rect">
            <a:avLst/>
          </a:prstGeom>
        </p:spPr>
      </p:pic>
      <p:pic>
        <p:nvPicPr>
          <p:cNvPr id="3" name="Logo Crouzet"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34375" y="9286875"/>
            <a:ext cx="1619250" cy="323850"/>
          </a:xfrm>
          <a:prstGeom prst="rect">
            <a:avLst/>
          </a:prstGeom>
        </p:spPr>
      </p:pic>
      <p:pic>
        <p:nvPicPr>
          <p:cNvPr id="4" name="M3_01 2" descr="preencoded.png"/>
          <p:cNvPicPr>
            <a:picLocks noChangeAspect="1"/>
          </p:cNvPicPr>
          <p:nvPr/>
        </p:nvPicPr>
        <p:blipFill>
          <a:blip r:embed="rId6"/>
          <a:srcRect/>
          <a:stretch/>
        </p:blipFill>
        <p:spPr>
          <a:xfrm>
            <a:off x="0" y="3933825"/>
            <a:ext cx="1933575" cy="2828925"/>
          </a:xfrm>
          <a:prstGeom prst="rect">
            <a:avLst/>
          </a:prstGeom>
        </p:spPr>
      </p:pic>
      <p:pic>
        <p:nvPicPr>
          <p:cNvPr id="5" name="Rectangle 48" descr="preencoded.png"/>
          <p:cNvPicPr>
            <a:picLocks noChangeAspect="1"/>
          </p:cNvPicPr>
          <p:nvPr/>
        </p:nvPicPr>
        <p:blipFill>
          <a:blip r:embed="rId7"/>
          <a:srcRect/>
          <a:stretch/>
        </p:blipFill>
        <p:spPr>
          <a:xfrm>
            <a:off x="0" y="3035619"/>
            <a:ext cx="3555682" cy="4425311"/>
          </a:xfrm>
          <a:prstGeom prst="rect">
            <a:avLst/>
          </a:prstGeom>
        </p:spPr>
      </p:pic>
      <p:pic>
        <p:nvPicPr>
          <p:cNvPr id="6" name="Rectangle 4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24000" y="4838700"/>
            <a:ext cx="409575" cy="800100"/>
          </a:xfrm>
          <a:prstGeom prst="rect">
            <a:avLst/>
          </a:prstGeom>
        </p:spPr>
      </p:pic>
      <p:pic>
        <p:nvPicPr>
          <p:cNvPr id="7" name="Vector 15" descr="preencoded.png"/>
          <p:cNvPicPr>
            <a:picLocks noChangeAspect="1"/>
          </p:cNvPicPr>
          <p:nvPr/>
        </p:nvPicPr>
        <p:blipFill>
          <a:blip r:embed="rId10"/>
          <a:srcRect/>
          <a:stretch/>
        </p:blipFill>
        <p:spPr>
          <a:xfrm>
            <a:off x="1682750" y="5197473"/>
            <a:ext cx="101600" cy="2978153"/>
          </a:xfrm>
          <a:prstGeom prst="rect">
            <a:avLst/>
          </a:prstGeom>
        </p:spPr>
      </p:pic>
      <p:pic>
        <p:nvPicPr>
          <p:cNvPr id="8" name="*"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278100" y="3819525"/>
            <a:ext cx="114300" cy="104775"/>
          </a:xfrm>
          <a:prstGeom prst="rect">
            <a:avLst/>
          </a:prstGeom>
        </p:spPr>
      </p:pic>
      <p:pic>
        <p:nvPicPr>
          <p:cNvPr id="9" name="Ellipse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544175" y="6467475"/>
            <a:ext cx="95250" cy="95250"/>
          </a:xfrm>
          <a:prstGeom prst="rect">
            <a:avLst/>
          </a:prstGeom>
        </p:spPr>
      </p:pic>
      <p:pic>
        <p:nvPicPr>
          <p:cNvPr id="10" name="Ellipse 20"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544175" y="8077200"/>
            <a:ext cx="95250" cy="95250"/>
          </a:xfrm>
          <a:prstGeom prst="rect">
            <a:avLst/>
          </a:prstGeom>
        </p:spPr>
      </p:pic>
      <p:pic>
        <p:nvPicPr>
          <p:cNvPr id="11" name="Ellipse 1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544175" y="7258050"/>
            <a:ext cx="95250" cy="95250"/>
          </a:xfrm>
          <a:prstGeom prst="rect">
            <a:avLst/>
          </a:prstGeom>
        </p:spPr>
      </p:pic>
      <p:pic>
        <p:nvPicPr>
          <p:cNvPr id="12" name="Group 50" descr="preencoded.png"/>
          <p:cNvPicPr>
            <a:picLocks noChangeAspect="1"/>
          </p:cNvPicPr>
          <p:nvPr/>
        </p:nvPicPr>
        <p:blipFill>
          <a:blip r:embed="rId15"/>
          <a:srcRect/>
          <a:stretch/>
        </p:blipFill>
        <p:spPr>
          <a:xfrm>
            <a:off x="12611100" y="3695700"/>
            <a:ext cx="2600325" cy="1924050"/>
          </a:xfrm>
          <a:prstGeom prst="rect">
            <a:avLst/>
          </a:prstGeom>
        </p:spPr>
      </p:pic>
      <p:pic>
        <p:nvPicPr>
          <p:cNvPr id="13" name="Group 48"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9972675" y="3695700"/>
            <a:ext cx="1476375" cy="2019300"/>
          </a:xfrm>
          <a:prstGeom prst="rect">
            <a:avLst/>
          </a:prstGeom>
        </p:spPr>
      </p:pic>
      <p:pic>
        <p:nvPicPr>
          <p:cNvPr id="14" name="image 5" descr="preencoded.png"/>
          <p:cNvPicPr>
            <a:picLocks noChangeAspect="1"/>
          </p:cNvPicPr>
          <p:nvPr/>
        </p:nvPicPr>
        <p:blipFill>
          <a:blip r:embed="rId18"/>
          <a:srcRect/>
          <a:stretch/>
        </p:blipFill>
        <p:spPr>
          <a:xfrm>
            <a:off x="6238875" y="6143625"/>
            <a:ext cx="2257425" cy="2152650"/>
          </a:xfrm>
          <a:prstGeom prst="rect">
            <a:avLst/>
          </a:prstGeom>
        </p:spPr>
      </p:pic>
      <p:pic>
        <p:nvPicPr>
          <p:cNvPr id="15" name="Milll_front_01 6" descr="preencoded.png"/>
          <p:cNvPicPr>
            <a:picLocks noChangeAspect="1"/>
          </p:cNvPicPr>
          <p:nvPr/>
        </p:nvPicPr>
        <p:blipFill>
          <a:blip r:embed="rId19"/>
          <a:srcRect/>
          <a:stretch/>
        </p:blipFill>
        <p:spPr>
          <a:xfrm>
            <a:off x="2638425" y="3028950"/>
            <a:ext cx="3086100" cy="4048125"/>
          </a:xfrm>
          <a:prstGeom prst="rect">
            <a:avLst/>
          </a:prstGeom>
        </p:spPr>
      </p:pic>
      <p:pic>
        <p:nvPicPr>
          <p:cNvPr id="16" name="Rectangle 42" descr="preencoded.png"/>
          <p:cNvPicPr>
            <a:picLocks noChangeAspect="1"/>
          </p:cNvPicPr>
          <p:nvPr/>
        </p:nvPicPr>
        <p:blipFill>
          <a:blip r:embed="rId20"/>
          <a:srcRect/>
          <a:stretch/>
        </p:blipFill>
        <p:spPr>
          <a:xfrm>
            <a:off x="2019214" y="5438691"/>
            <a:ext cx="3133897" cy="1752767"/>
          </a:xfrm>
          <a:prstGeom prst="rect">
            <a:avLst/>
          </a:prstGeom>
        </p:spPr>
      </p:pic>
      <p:pic>
        <p:nvPicPr>
          <p:cNvPr id="17" name="Group 49" descr="preencoded.png"/>
          <p:cNvPicPr>
            <a:picLocks noChangeAspect="1"/>
          </p:cNvPicPr>
          <p:nvPr/>
        </p:nvPicPr>
        <p:blipFill>
          <a:blip r:embed="rId21"/>
          <a:srcRect/>
          <a:stretch/>
        </p:blipFill>
        <p:spPr>
          <a:xfrm>
            <a:off x="8305800" y="3695700"/>
            <a:ext cx="1476375" cy="2019300"/>
          </a:xfrm>
          <a:prstGeom prst="rect">
            <a:avLst/>
          </a:prstGeom>
        </p:spPr>
      </p:pic>
      <p:pic>
        <p:nvPicPr>
          <p:cNvPr id="18" name="Group 37"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9658350" y="4438650"/>
            <a:ext cx="447675" cy="447675"/>
          </a:xfrm>
          <a:prstGeom prst="rect">
            <a:avLst/>
          </a:prstGeom>
        </p:spPr>
      </p:pic>
      <p:pic>
        <p:nvPicPr>
          <p:cNvPr id="19" name="Vector 22"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7393557" y="4654548"/>
            <a:ext cx="715392" cy="1679577"/>
          </a:xfrm>
          <a:prstGeom prst="rect">
            <a:avLst/>
          </a:prstGeom>
        </p:spPr>
      </p:pic>
      <p:pic>
        <p:nvPicPr>
          <p:cNvPr id="20" name="Group 51"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4333875" y="2247900"/>
            <a:ext cx="1390650" cy="285750"/>
          </a:xfrm>
          <a:prstGeom prst="rect">
            <a:avLst/>
          </a:prstGeom>
        </p:spPr>
      </p:pic>
      <p:pic>
        <p:nvPicPr>
          <p:cNvPr id="21" name="Group 52" descr="preencoded.png"/>
          <p:cNvPicPr>
            <a:picLocks noChangeAspect="1"/>
          </p:cNvPicPr>
          <p:nvPr/>
        </p:nvPicPr>
        <p:blipFill>
          <a:blip r:embed="rId28"/>
          <a:srcRect/>
          <a:stretch/>
        </p:blipFill>
        <p:spPr>
          <a:xfrm>
            <a:off x="762000" y="2533650"/>
            <a:ext cx="1171575" cy="285750"/>
          </a:xfrm>
          <a:prstGeom prst="rect">
            <a:avLst/>
          </a:prstGeom>
        </p:spPr>
      </p:pic>
      <p:pic>
        <p:nvPicPr>
          <p:cNvPr id="22" name="Logo Crouzet"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8334375" y="9286875"/>
            <a:ext cx="1619250" cy="323850"/>
          </a:xfrm>
          <a:prstGeom prst="rect">
            <a:avLst/>
          </a:prstGeom>
        </p:spPr>
      </p:pic>
      <p:pic>
        <p:nvPicPr>
          <p:cNvPr id="23" name="Rectangle 56" descr="preencoded.png"/>
          <p:cNvPicPr>
            <a:picLocks noChangeAspect="1"/>
          </p:cNvPicPr>
          <p:nvPr/>
        </p:nvPicPr>
        <p:blipFill>
          <a:blip r:embed="rId31"/>
          <a:srcRect/>
          <a:stretch/>
        </p:blipFill>
        <p:spPr>
          <a:xfrm>
            <a:off x="800100" y="10096500"/>
            <a:ext cx="16659225" cy="190500"/>
          </a:xfrm>
          <a:prstGeom prst="rect">
            <a:avLst/>
          </a:prstGeom>
        </p:spPr>
      </p:pic>
      <p:pic>
        <p:nvPicPr>
          <p:cNvPr id="24" name="Group 46" descr="preencoded.png"/>
          <p:cNvPicPr>
            <a:picLocks noChangeAspect="1"/>
          </p:cNvPicPr>
          <p:nvPr/>
        </p:nvPicPr>
        <p:blipFill>
          <a:blip r:embed="rId32"/>
          <a:srcRect/>
          <a:stretch/>
        </p:blipFill>
        <p:spPr>
          <a:xfrm>
            <a:off x="17249775" y="1038225"/>
            <a:ext cx="419100" cy="419100"/>
          </a:xfrm>
          <a:prstGeom prst="rect">
            <a:avLst/>
          </a:prstGeom>
        </p:spPr>
      </p:pic>
      <p:pic>
        <p:nvPicPr>
          <p:cNvPr id="25" name="arrow-narrow-right"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1630025" y="4219575"/>
            <a:ext cx="971550" cy="971550"/>
          </a:xfrm>
          <a:prstGeom prst="rect">
            <a:avLst/>
          </a:prstGeom>
        </p:spPr>
      </p:pic>
      <p:pic>
        <p:nvPicPr>
          <p:cNvPr id="26" name="Vector 16"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2724150" y="6019800"/>
            <a:ext cx="1743075" cy="485775"/>
          </a:xfrm>
          <a:prstGeom prst="rect">
            <a:avLst/>
          </a:prstGeom>
        </p:spPr>
      </p:pic>
      <p:pic>
        <p:nvPicPr>
          <p:cNvPr id="27" name="Vector 14" descr="preencoded.png"/>
          <p:cNvPicPr>
            <a:picLocks noChangeAspect="1"/>
          </p:cNvPicPr>
          <p:nvPr/>
        </p:nvPicPr>
        <p:blipFill>
          <a:blip r:embed="rId37"/>
          <a:srcRect/>
          <a:stretch/>
        </p:blipFill>
        <p:spPr>
          <a:xfrm>
            <a:off x="3006725" y="6254748"/>
            <a:ext cx="101600" cy="1920878"/>
          </a:xfrm>
          <a:prstGeom prst="rect">
            <a:avLst/>
          </a:prstGeom>
        </p:spPr>
      </p:pic>
      <p:pic>
        <p:nvPicPr>
          <p:cNvPr id="28" name="Vector 2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554982" y="6267450"/>
            <a:ext cx="2696592" cy="1689102"/>
          </a:xfrm>
          <a:prstGeom prst="rect">
            <a:avLst/>
          </a:prstGeom>
        </p:spPr>
      </p:pic>
      <p:sp>
        <p:nvSpPr>
          <p:cNvPr id="29" name="The 2 models have a memory cartridge"/>
          <p:cNvSpPr/>
          <p:nvPr/>
        </p:nvSpPr>
        <p:spPr>
          <a:xfrm>
            <a:off x="1438275" y="8334375"/>
            <a:ext cx="401002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The 2 models have a memory cartridge</a:t>
            </a:r>
            <a:endParaRPr lang="en-US" sz="1800"/>
          </a:p>
        </p:txBody>
      </p:sp>
      <p:sp>
        <p:nvSpPr>
          <p:cNvPr id="30" name="Extend your PLC memory perform data or load a new program"/>
          <p:cNvSpPr/>
          <p:nvPr/>
        </p:nvSpPr>
        <p:spPr>
          <a:xfrm>
            <a:off x="10829925" y="6334125"/>
            <a:ext cx="4410075" cy="57150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Extend your PLC memory, perform data, or load a new program</a:t>
            </a:r>
            <a:r>
              <a:rPr lang="en-US" sz="1800">
                <a:solidFill>
                  <a:srgbClr val="1E4691"/>
                </a:solidFill>
                <a:latin typeface="Source Sans Pro Regular" pitchFamily="34" charset="0"/>
                <a:ea typeface="Source Sans Pro Regular" pitchFamily="34" charset="-122"/>
                <a:cs typeface="Source Sans Pro Regular" pitchFamily="34" charset="-120"/>
              </a:rPr>
              <a:t> </a:t>
            </a:r>
            <a:endParaRPr lang="en-US" sz="1800"/>
          </a:p>
        </p:txBody>
      </p:sp>
      <p:sp>
        <p:nvSpPr>
          <p:cNvPr id="31" name="Up to 2000 function blocks"/>
          <p:cNvSpPr/>
          <p:nvPr/>
        </p:nvSpPr>
        <p:spPr>
          <a:xfrm>
            <a:off x="10829925" y="7943850"/>
            <a:ext cx="441007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Up to 2,000 function blocks</a:t>
            </a:r>
            <a:endParaRPr lang="en-US" sz="1800"/>
          </a:p>
        </p:txBody>
      </p:sp>
      <p:sp>
        <p:nvSpPr>
          <p:cNvPr id="32" name="SD card not included"/>
          <p:cNvSpPr/>
          <p:nvPr/>
        </p:nvSpPr>
        <p:spPr>
          <a:xfrm>
            <a:off x="16049625" y="9353550"/>
            <a:ext cx="1409700" cy="190500"/>
          </a:xfrm>
          <a:prstGeom prst="rect">
            <a:avLst/>
          </a:prstGeom>
          <a:noFill/>
          <a:ln/>
        </p:spPr>
        <p:txBody>
          <a:bodyPr wrap="square" lIns="0" tIns="0" rIns="0" bIns="0" rtlCol="0" anchor="t"/>
          <a:lstStyle/>
          <a:p>
            <a:pPr marL="0" indent="0" algn="r">
              <a:lnSpc>
                <a:spcPts val="1500"/>
              </a:lnSpc>
              <a:buNone/>
            </a:pPr>
            <a:r>
              <a:rPr lang="en-US" sz="1200">
                <a:solidFill>
                  <a:srgbClr val="7890BD"/>
                </a:solidFill>
                <a:latin typeface="Source Sans Pro Regular" pitchFamily="34" charset="0"/>
                <a:ea typeface="Source Sans Pro Regular" pitchFamily="34" charset="-122"/>
                <a:cs typeface="Source Sans Pro Regular" pitchFamily="34" charset="-120"/>
              </a:rPr>
              <a:t>*SD card not included</a:t>
            </a:r>
            <a:endParaRPr lang="en-US" sz="1200"/>
          </a:p>
        </p:txBody>
      </p:sp>
      <p:sp>
        <p:nvSpPr>
          <p:cNvPr id="33" name="Modbus RS 485 available on base thanks to an interface"/>
          <p:cNvSpPr/>
          <p:nvPr/>
        </p:nvSpPr>
        <p:spPr>
          <a:xfrm>
            <a:off x="10839450" y="7124700"/>
            <a:ext cx="4400550" cy="57150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Modbus RS 485 available on base thanks to an interface</a:t>
            </a:r>
            <a:endParaRPr lang="en-US" sz="1800"/>
          </a:p>
        </p:txBody>
      </p:sp>
      <p:sp>
        <p:nvSpPr>
          <p:cNvPr id="34" name="x2"/>
          <p:cNvSpPr/>
          <p:nvPr/>
        </p:nvSpPr>
        <p:spPr>
          <a:xfrm>
            <a:off x="13558738" y="4010025"/>
            <a:ext cx="514350" cy="581025"/>
          </a:xfrm>
          <a:prstGeom prst="rect">
            <a:avLst/>
          </a:prstGeom>
          <a:noFill/>
          <a:ln/>
        </p:spPr>
        <p:txBody>
          <a:bodyPr wrap="square" lIns="0" tIns="0" rIns="0" bIns="0" rtlCol="0" anchor="t"/>
          <a:lstStyle/>
          <a:p>
            <a:pPr marL="0" indent="0" algn="l">
              <a:lnSpc>
                <a:spcPts val="4575"/>
              </a:lnSpc>
              <a:buNone/>
            </a:pPr>
            <a:r>
              <a:rPr lang="en-US" sz="3622" i="1" kern="0" spc="47">
                <a:solidFill>
                  <a:srgbClr val="1E4691"/>
                </a:solidFill>
                <a:latin typeface="Source Sans Pro Black Italic" pitchFamily="34" charset="0"/>
                <a:ea typeface="Source Sans Pro Black Italic" pitchFamily="34" charset="-122"/>
                <a:cs typeface="Source Sans Pro Black Italic" pitchFamily="34" charset="-120"/>
              </a:rPr>
              <a:t>x2</a:t>
            </a:r>
            <a:endParaRPr lang="en-US" sz="3622"/>
          </a:p>
        </p:txBody>
      </p:sp>
      <p:sp>
        <p:nvSpPr>
          <p:cNvPr id="35" name="Doubled internal memory"/>
          <p:cNvSpPr/>
          <p:nvPr/>
        </p:nvSpPr>
        <p:spPr>
          <a:xfrm>
            <a:off x="12963525" y="4762500"/>
            <a:ext cx="1933575" cy="57150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Doubled 
internal memory</a:t>
            </a:r>
            <a:endParaRPr lang="en-US" sz="1800"/>
          </a:p>
        </p:txBody>
      </p:sp>
      <p:sp>
        <p:nvSpPr>
          <p:cNvPr id="36" name="MEMORY CARD"/>
          <p:cNvSpPr/>
          <p:nvPr/>
        </p:nvSpPr>
        <p:spPr>
          <a:xfrm>
            <a:off x="10287000" y="5067300"/>
            <a:ext cx="857250" cy="361950"/>
          </a:xfrm>
          <a:prstGeom prst="rect">
            <a:avLst/>
          </a:prstGeom>
          <a:noFill/>
          <a:ln/>
        </p:spPr>
        <p:txBody>
          <a:bodyPr wrap="square" lIns="0" tIns="0" rIns="0" bIns="0" rtlCol="0" anchor="t"/>
          <a:lstStyle/>
          <a:p>
            <a:pPr marL="0" indent="0" algn="ctr">
              <a:lnSpc>
                <a:spcPts val="1425"/>
              </a:lnSpc>
              <a:buNone/>
            </a:pPr>
            <a:r>
              <a:rPr lang="en-US" sz="1636" b="1">
                <a:solidFill>
                  <a:srgbClr val="FFFFFF"/>
                </a:solidFill>
                <a:latin typeface="Source Sans Pro Bold" pitchFamily="34" charset="0"/>
                <a:ea typeface="Source Sans Pro Bold" pitchFamily="34" charset="-122"/>
                <a:cs typeface="Source Sans Pro Bold" pitchFamily="34" charset="-120"/>
              </a:rPr>
              <a:t>MEMORY
 CARD</a:t>
            </a:r>
            <a:endParaRPr lang="en-US" sz="1636"/>
          </a:p>
        </p:txBody>
      </p:sp>
      <p:sp>
        <p:nvSpPr>
          <p:cNvPr id="37" name="RS 485"/>
          <p:cNvSpPr/>
          <p:nvPr/>
        </p:nvSpPr>
        <p:spPr>
          <a:xfrm>
            <a:off x="8715375" y="5086350"/>
            <a:ext cx="638175" cy="266700"/>
          </a:xfrm>
          <a:prstGeom prst="rect">
            <a:avLst/>
          </a:prstGeom>
          <a:noFill/>
          <a:ln/>
        </p:spPr>
        <p:txBody>
          <a:bodyPr wrap="square" lIns="0" tIns="0" rIns="0" bIns="0" rtlCol="0" anchor="t"/>
          <a:lstStyle/>
          <a:p>
            <a:pPr marL="0" indent="0" algn="ctr">
              <a:lnSpc>
                <a:spcPts val="2045"/>
              </a:lnSpc>
              <a:buNone/>
            </a:pPr>
            <a:r>
              <a:rPr lang="en-US" sz="1636" b="1">
                <a:solidFill>
                  <a:srgbClr val="FFFFFF"/>
                </a:solidFill>
                <a:latin typeface="Source Sans Pro Bold" pitchFamily="34" charset="0"/>
                <a:ea typeface="Source Sans Pro Bold" pitchFamily="34" charset="-122"/>
                <a:cs typeface="Source Sans Pro Bold" pitchFamily="34" charset="-120"/>
              </a:rPr>
              <a:t>RS 485</a:t>
            </a:r>
            <a:endParaRPr lang="en-US" sz="1636"/>
          </a:p>
        </p:txBody>
      </p:sp>
      <p:sp>
        <p:nvSpPr>
          <p:cNvPr id="38" name="New Millenium"/>
          <p:cNvSpPr/>
          <p:nvPr/>
        </p:nvSpPr>
        <p:spPr>
          <a:xfrm>
            <a:off x="4465239" y="2284405"/>
            <a:ext cx="1259286" cy="233050"/>
          </a:xfrm>
          <a:prstGeom prst="rect">
            <a:avLst/>
          </a:prstGeom>
          <a:noFill/>
          <a:ln/>
        </p:spPr>
        <p:txBody>
          <a:bodyPr wrap="square" lIns="0" tIns="0" rIns="0" bIns="0" rtlCol="0" anchor="t"/>
          <a:lstStyle/>
          <a:p>
            <a:pPr marL="0" indent="0" algn="l">
              <a:lnSpc>
                <a:spcPts val="1725"/>
              </a:lnSpc>
              <a:buNone/>
            </a:pPr>
            <a:r>
              <a:rPr lang="en-US" sz="1399" i="1" kern="0" spc="15">
                <a:solidFill>
                  <a:srgbClr val="FFFFFF"/>
                </a:solidFill>
                <a:latin typeface="Source Sans Pro SemiBold Italic" pitchFamily="34" charset="0"/>
                <a:ea typeface="Source Sans Pro SemiBold Italic" pitchFamily="34" charset="-122"/>
                <a:cs typeface="Source Sans Pro SemiBold Italic" pitchFamily="34" charset="-120"/>
              </a:rPr>
              <a:t>New Millenium</a:t>
            </a:r>
            <a:endParaRPr lang="en-US" sz="1399"/>
          </a:p>
        </p:txBody>
      </p:sp>
      <p:sp>
        <p:nvSpPr>
          <p:cNvPr id="39" name="Millenium 3"/>
          <p:cNvSpPr/>
          <p:nvPr/>
        </p:nvSpPr>
        <p:spPr>
          <a:xfrm>
            <a:off x="907313" y="2563299"/>
            <a:ext cx="915430" cy="219075"/>
          </a:xfrm>
          <a:prstGeom prst="rect">
            <a:avLst/>
          </a:prstGeom>
          <a:noFill/>
          <a:ln/>
        </p:spPr>
        <p:txBody>
          <a:bodyPr wrap="square" lIns="0" tIns="0" rIns="0" bIns="0" rtlCol="0" anchor="ctr"/>
          <a:lstStyle/>
          <a:p>
            <a:pPr marL="0" indent="0" algn="l">
              <a:lnSpc>
                <a:spcPts val="1800"/>
              </a:lnSpc>
              <a:buNone/>
            </a:pPr>
            <a:r>
              <a:rPr lang="en-US" sz="1401" i="1" kern="0" spc="15">
                <a:solidFill>
                  <a:srgbClr val="FFFFFF"/>
                </a:solidFill>
                <a:latin typeface="Source Sans Pro SemiBold Italic" pitchFamily="34" charset="0"/>
                <a:ea typeface="Source Sans Pro SemiBold Italic" pitchFamily="34" charset="-122"/>
                <a:cs typeface="Source Sans Pro SemiBold Italic" pitchFamily="34" charset="-120"/>
              </a:rPr>
              <a:t>Millenium 3 </a:t>
            </a:r>
            <a:endParaRPr lang="en-US" sz="1401"/>
          </a:p>
        </p:txBody>
      </p:sp>
      <p:sp>
        <p:nvSpPr>
          <p:cNvPr id="40" name="MODBUS RS 485  SD card interface"/>
          <p:cNvSpPr/>
          <p:nvPr/>
        </p:nvSpPr>
        <p:spPr>
          <a:xfrm>
            <a:off x="7171362" y="1133475"/>
            <a:ext cx="9811713" cy="638175"/>
          </a:xfrm>
          <a:prstGeom prst="rect">
            <a:avLst/>
          </a:prstGeom>
          <a:noFill/>
          <a:ln/>
        </p:spPr>
        <p:txBody>
          <a:bodyPr wrap="square" lIns="0" tIns="0" rIns="0" bIns="0" rtlCol="0" anchor="t"/>
          <a:lstStyle/>
          <a:p>
            <a:pPr marL="0" indent="0" algn="r">
              <a:lnSpc>
                <a:spcPts val="5025"/>
              </a:lnSpc>
              <a:buNone/>
            </a:pPr>
            <a:r>
              <a:rPr lang="en-US" sz="4050" b="1" kern="0" spc="39">
                <a:solidFill>
                  <a:srgbClr val="1E4691"/>
                </a:solidFill>
                <a:latin typeface="Exo Bold" pitchFamily="34" charset="0"/>
                <a:ea typeface="Exo Bold" pitchFamily="34" charset="-122"/>
                <a:cs typeface="Exo Bold" pitchFamily="34" charset="-120"/>
              </a:rPr>
              <a:t>MODBUS RS 485 &amp; SD card interface</a:t>
            </a:r>
            <a:endParaRPr lang="en-US" sz="4050"/>
          </a:p>
        </p:txBody>
      </p:sp>
      <p:sp>
        <p:nvSpPr>
          <p:cNvPr id="41" name="Interchangeable Interface"/>
          <p:cNvSpPr/>
          <p:nvPr/>
        </p:nvSpPr>
        <p:spPr>
          <a:xfrm>
            <a:off x="12620625" y="628650"/>
            <a:ext cx="4362450" cy="638175"/>
          </a:xfrm>
          <a:prstGeom prst="rect">
            <a:avLst/>
          </a:prstGeom>
          <a:noFill/>
          <a:ln/>
        </p:spPr>
        <p:txBody>
          <a:bodyPr wrap="square" lIns="0" tIns="0" rIns="0" bIns="0" rtlCol="0" anchor="t"/>
          <a:lstStyle/>
          <a:p>
            <a:pPr marL="0" indent="0" algn="r">
              <a:lnSpc>
                <a:spcPts val="5025"/>
              </a:lnSpc>
              <a:buNone/>
            </a:pPr>
            <a:r>
              <a:rPr lang="en-US" sz="2400" b="1">
                <a:solidFill>
                  <a:srgbClr val="1E4691"/>
                </a:solidFill>
                <a:latin typeface="Source Sans Pro Bold" pitchFamily="34" charset="0"/>
                <a:ea typeface="Source Sans Pro Bold" pitchFamily="34" charset="-122"/>
                <a:cs typeface="Source Sans Pro Bold" pitchFamily="34" charset="-120"/>
              </a:rPr>
              <a:t>INTERCHANGEABLE INTERFACE</a:t>
            </a:r>
            <a:endParaRPr lang="en-US" sz="2400"/>
          </a:p>
        </p:txBody>
      </p:sp>
      <p:sp>
        <p:nvSpPr>
          <p:cNvPr id="42" name="name_2"/>
          <p:cNvSpPr/>
          <p:nvPr/>
        </p:nvSpPr>
        <p:spPr>
          <a:xfrm>
            <a:off x="17373600" y="1188000"/>
            <a:ext cx="180975" cy="209550"/>
          </a:xfrm>
          <a:prstGeom prst="rect">
            <a:avLst/>
          </a:prstGeom>
          <a:noFill/>
          <a:ln/>
        </p:spPr>
        <p:txBody>
          <a:bodyPr wrap="square" lIns="0" tIns="0" rIns="0" bIns="0" rtlCol="0" anchor="t"/>
          <a:lstStyle/>
          <a:p>
            <a:pPr marL="0" indent="0" algn="l">
              <a:lnSpc>
                <a:spcPts val="1602"/>
              </a:lnSpc>
              <a:buNone/>
            </a:pPr>
            <a:r>
              <a:rPr lang="en-US" sz="2025" i="1" kern="0" spc="12">
                <a:solidFill>
                  <a:srgbClr val="FFFFFF"/>
                </a:solidFill>
                <a:latin typeface="Exo Bold Italic" pitchFamily="34" charset="0"/>
                <a:ea typeface="Exo Bold Italic" pitchFamily="34" charset="-122"/>
                <a:cs typeface="Exo Bold Italic" pitchFamily="34" charset="-120"/>
              </a:rPr>
              <a:t>2</a:t>
            </a:r>
            <a:endParaRPr lang="en-US" sz="2025"/>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Rectangle 52" descr="preencoded.png"/>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0" y="3676650"/>
            <a:ext cx="18288000" cy="4000500"/>
          </a:xfrm>
          <a:prstGeom prst="rect">
            <a:avLst/>
          </a:prstGeom>
        </p:spPr>
      </p:pic>
      <p:pic>
        <p:nvPicPr>
          <p:cNvPr id="3" name="Rectangle 43" descr="preencoded.png"/>
          <p:cNvPicPr>
            <a:picLocks noChangeAspect="1"/>
          </p:cNvPicPr>
          <p:nvPr/>
        </p:nvPicPr>
        <p:blipFill>
          <a:blip r:embed="rId5"/>
          <a:srcRect/>
          <a:stretch/>
        </p:blipFill>
        <p:spPr>
          <a:xfrm>
            <a:off x="1777365" y="2215516"/>
            <a:ext cx="1541145" cy="6817998"/>
          </a:xfrm>
          <a:prstGeom prst="rect">
            <a:avLst/>
          </a:prstGeom>
        </p:spPr>
      </p:pic>
      <p:pic>
        <p:nvPicPr>
          <p:cNvPr id="4" name="Group 4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639800" y="4352925"/>
            <a:ext cx="809625" cy="1047750"/>
          </a:xfrm>
          <a:prstGeom prst="rect">
            <a:avLst/>
          </a:prstGeom>
        </p:spPr>
      </p:pic>
      <p:pic>
        <p:nvPicPr>
          <p:cNvPr id="5" name="Group 5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4544675" y="4352925"/>
            <a:ext cx="809625" cy="1047750"/>
          </a:xfrm>
          <a:prstGeom prst="rect">
            <a:avLst/>
          </a:prstGeom>
        </p:spPr>
      </p:pic>
      <p:pic>
        <p:nvPicPr>
          <p:cNvPr id="6" name="Group 5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440025" y="4352925"/>
            <a:ext cx="809625" cy="1047750"/>
          </a:xfrm>
          <a:prstGeom prst="rect">
            <a:avLst/>
          </a:prstGeom>
        </p:spPr>
      </p:pic>
      <p:pic>
        <p:nvPicPr>
          <p:cNvPr id="7" name="Group 54" descr="preencoded.png"/>
          <p:cNvPicPr>
            <a:picLocks noChangeAspect="1"/>
          </p:cNvPicPr>
          <p:nvPr/>
        </p:nvPicPr>
        <p:blipFill>
          <a:blip r:embed="rId8"/>
          <a:srcRect/>
          <a:stretch/>
        </p:blipFill>
        <p:spPr>
          <a:xfrm>
            <a:off x="16344900" y="4352925"/>
            <a:ext cx="809625" cy="1047750"/>
          </a:xfrm>
          <a:prstGeom prst="rect">
            <a:avLst/>
          </a:prstGeom>
        </p:spPr>
      </p:pic>
      <p:pic>
        <p:nvPicPr>
          <p:cNvPr id="8" name="illu_ethernet"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491623" y="4514850"/>
            <a:ext cx="1152525" cy="1485900"/>
          </a:xfrm>
          <a:prstGeom prst="rect">
            <a:avLst/>
          </a:prstGeom>
        </p:spPr>
      </p:pic>
      <p:pic>
        <p:nvPicPr>
          <p:cNvPr id="9" name="illu_ethernet"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181475" y="4514850"/>
            <a:ext cx="1152525" cy="1485900"/>
          </a:xfrm>
          <a:prstGeom prst="rect">
            <a:avLst/>
          </a:prstGeom>
        </p:spPr>
      </p:pic>
      <p:pic>
        <p:nvPicPr>
          <p:cNvPr id="10" name="+"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801771" y="5121994"/>
            <a:ext cx="352425" cy="333375"/>
          </a:xfrm>
          <a:prstGeom prst="rect">
            <a:avLst/>
          </a:prstGeom>
        </p:spPr>
      </p:pic>
      <p:pic>
        <p:nvPicPr>
          <p:cNvPr id="11" name="illu_ethernet"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313051" y="4514850"/>
            <a:ext cx="609600" cy="1485900"/>
          </a:xfrm>
          <a:prstGeom prst="rect">
            <a:avLst/>
          </a:prstGeom>
        </p:spPr>
      </p:pic>
      <p:pic>
        <p:nvPicPr>
          <p:cNvPr id="12" name="illu_ethernet"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029575" y="4514850"/>
            <a:ext cx="609600" cy="1485900"/>
          </a:xfrm>
          <a:prstGeom prst="rect">
            <a:avLst/>
          </a:prstGeom>
        </p:spPr>
      </p:pic>
      <p:pic>
        <p:nvPicPr>
          <p:cNvPr id="13" name="illu_ethernet"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743950" y="4514850"/>
            <a:ext cx="609600" cy="1485900"/>
          </a:xfrm>
          <a:prstGeom prst="rect">
            <a:avLst/>
          </a:prstGeom>
        </p:spPr>
      </p:pic>
      <p:pic>
        <p:nvPicPr>
          <p:cNvPr id="14" name="illu_ethernet" descr="preencoded.png"/>
          <p:cNvPicPr>
            <a:picLocks noChangeAspect="1"/>
          </p:cNvPicPr>
          <p:nvPr/>
        </p:nvPicPr>
        <p:blipFill>
          <a:blip r:embed="rId19"/>
          <a:srcRect/>
          <a:stretch/>
        </p:blipFill>
        <p:spPr>
          <a:xfrm>
            <a:off x="9458325" y="4514850"/>
            <a:ext cx="609600" cy="1485900"/>
          </a:xfrm>
          <a:prstGeom prst="rect">
            <a:avLst/>
          </a:prstGeom>
        </p:spPr>
      </p:pic>
      <p:pic>
        <p:nvPicPr>
          <p:cNvPr id="15" name="Milll_front_01 4" descr="preencoded.png"/>
          <p:cNvPicPr>
            <a:picLocks noChangeAspect="1"/>
          </p:cNvPicPr>
          <p:nvPr/>
        </p:nvPicPr>
        <p:blipFill>
          <a:blip r:embed="rId20"/>
          <a:srcRect/>
          <a:stretch/>
        </p:blipFill>
        <p:spPr>
          <a:xfrm>
            <a:off x="12563475" y="7677150"/>
            <a:ext cx="3686175" cy="733425"/>
          </a:xfrm>
          <a:prstGeom prst="rect">
            <a:avLst/>
          </a:prstGeom>
        </p:spPr>
      </p:pic>
      <p:pic>
        <p:nvPicPr>
          <p:cNvPr id="16" name="Milll_front_01 6" descr="preencoded.png"/>
          <p:cNvPicPr>
            <a:picLocks noChangeAspect="1"/>
          </p:cNvPicPr>
          <p:nvPr/>
        </p:nvPicPr>
        <p:blipFill>
          <a:blip r:embed="rId21"/>
          <a:srcRect/>
          <a:stretch/>
        </p:blipFill>
        <p:spPr>
          <a:xfrm>
            <a:off x="0" y="1971675"/>
            <a:ext cx="2724150" cy="7315200"/>
          </a:xfrm>
          <a:prstGeom prst="rect">
            <a:avLst/>
          </a:prstGeom>
        </p:spPr>
      </p:pic>
      <p:pic>
        <p:nvPicPr>
          <p:cNvPr id="17" name="Rectangle 53" descr="preencoded.png"/>
          <p:cNvPicPr>
            <a:picLocks noChangeAspect="1"/>
          </p:cNvPicPr>
          <p:nvPr/>
        </p:nvPicPr>
        <p:blipFill>
          <a:blip r:embed="rId22"/>
          <a:srcRect/>
          <a:stretch/>
        </p:blipFill>
        <p:spPr>
          <a:xfrm>
            <a:off x="0" y="2152650"/>
            <a:ext cx="523875" cy="6924675"/>
          </a:xfrm>
          <a:prstGeom prst="rect">
            <a:avLst/>
          </a:prstGeom>
        </p:spPr>
      </p:pic>
      <p:pic>
        <p:nvPicPr>
          <p:cNvPr id="18" name="Logo Crouzet"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334375" y="9286875"/>
            <a:ext cx="1619250" cy="323850"/>
          </a:xfrm>
          <a:prstGeom prst="rect">
            <a:avLst/>
          </a:prstGeom>
        </p:spPr>
      </p:pic>
      <p:pic>
        <p:nvPicPr>
          <p:cNvPr id="19" name="Rectangle 56" descr="preencoded.png"/>
          <p:cNvPicPr>
            <a:picLocks noChangeAspect="1"/>
          </p:cNvPicPr>
          <p:nvPr/>
        </p:nvPicPr>
        <p:blipFill>
          <a:blip r:embed="rId25"/>
          <a:srcRect/>
          <a:stretch/>
        </p:blipFill>
        <p:spPr>
          <a:xfrm>
            <a:off x="800100" y="10096500"/>
            <a:ext cx="16659225" cy="190500"/>
          </a:xfrm>
          <a:prstGeom prst="rect">
            <a:avLst/>
          </a:prstGeom>
        </p:spPr>
      </p:pic>
      <p:pic>
        <p:nvPicPr>
          <p:cNvPr id="20" name="Group 58"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849350" y="4562475"/>
            <a:ext cx="409575" cy="409575"/>
          </a:xfrm>
          <a:prstGeom prst="rect">
            <a:avLst/>
          </a:prstGeom>
        </p:spPr>
      </p:pic>
      <p:pic>
        <p:nvPicPr>
          <p:cNvPr id="21" name="Group 59" descr="preencoded.png"/>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14744700" y="4562475"/>
            <a:ext cx="409575" cy="409575"/>
          </a:xfrm>
          <a:prstGeom prst="rect">
            <a:avLst/>
          </a:prstGeom>
        </p:spPr>
      </p:pic>
      <p:pic>
        <p:nvPicPr>
          <p:cNvPr id="22" name="Group 61" descr="preencoded.png"/>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16430625" y="4562475"/>
            <a:ext cx="647700" cy="409575"/>
          </a:xfrm>
          <a:prstGeom prst="rect">
            <a:avLst/>
          </a:prstGeom>
        </p:spPr>
      </p:pic>
      <p:pic>
        <p:nvPicPr>
          <p:cNvPr id="23" name="Group 60"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5640050" y="4562475"/>
            <a:ext cx="409575" cy="409575"/>
          </a:xfrm>
          <a:prstGeom prst="rect">
            <a:avLst/>
          </a:prstGeom>
        </p:spPr>
      </p:pic>
      <p:pic>
        <p:nvPicPr>
          <p:cNvPr id="24" name="Group 46" descr="preencoded.png"/>
          <p:cNvPicPr>
            <a:picLocks noChangeAspect="1"/>
          </p:cNvPicPr>
          <p:nvPr/>
        </p:nvPicPr>
        <p:blipFill>
          <a:blip r:embed="rId34"/>
          <a:srcRect/>
          <a:stretch/>
        </p:blipFill>
        <p:spPr>
          <a:xfrm>
            <a:off x="17249775" y="1038225"/>
            <a:ext cx="419100" cy="419100"/>
          </a:xfrm>
          <a:prstGeom prst="rect">
            <a:avLst/>
          </a:prstGeom>
        </p:spPr>
      </p:pic>
      <p:pic>
        <p:nvPicPr>
          <p:cNvPr id="25" name="Milll_front_01 3" descr="preencoded.png"/>
          <p:cNvPicPr>
            <a:picLocks noChangeAspect="1"/>
          </p:cNvPicPr>
          <p:nvPr/>
        </p:nvPicPr>
        <p:blipFill>
          <a:blip r:embed="rId35"/>
          <a:srcRect/>
          <a:stretch/>
        </p:blipFill>
        <p:spPr>
          <a:xfrm>
            <a:off x="12620625" y="2438400"/>
            <a:ext cx="3686175" cy="1238250"/>
          </a:xfrm>
          <a:prstGeom prst="rect">
            <a:avLst/>
          </a:prstGeom>
        </p:spPr>
      </p:pic>
      <p:pic>
        <p:nvPicPr>
          <p:cNvPr id="26" name="Rectangle 32" descr="preencoded.png"/>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1591925" y="6191250"/>
            <a:ext cx="1524000" cy="685800"/>
          </a:xfrm>
          <a:prstGeom prst="rect">
            <a:avLst/>
          </a:prstGeom>
        </p:spPr>
      </p:pic>
      <p:pic>
        <p:nvPicPr>
          <p:cNvPr id="27" name="Rectangle 54" descr="preencoded.png"/>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3201650" y="6191250"/>
            <a:ext cx="1524000" cy="685800"/>
          </a:xfrm>
          <a:prstGeom prst="rect">
            <a:avLst/>
          </a:prstGeom>
        </p:spPr>
      </p:pic>
      <p:pic>
        <p:nvPicPr>
          <p:cNvPr id="28" name="Group 37"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2992100" y="6362700"/>
            <a:ext cx="333375" cy="333375"/>
          </a:xfrm>
          <a:prstGeom prst="rect">
            <a:avLst/>
          </a:prstGeom>
        </p:spPr>
      </p:pic>
      <p:pic>
        <p:nvPicPr>
          <p:cNvPr id="29" name="Group 66" descr="preencoded.png"/>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1801475" y="6324600"/>
            <a:ext cx="409575" cy="409575"/>
          </a:xfrm>
          <a:prstGeom prst="rect">
            <a:avLst/>
          </a:prstGeom>
        </p:spPr>
      </p:pic>
      <p:pic>
        <p:nvPicPr>
          <p:cNvPr id="30" name="Group 67" descr="preencoded.png"/>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3477875" y="6324600"/>
            <a:ext cx="409575" cy="409575"/>
          </a:xfrm>
          <a:prstGeom prst="rect">
            <a:avLst/>
          </a:prstGeom>
        </p:spPr>
      </p:pic>
      <p:sp>
        <p:nvSpPr>
          <p:cNvPr id="31" name="Digital"/>
          <p:cNvSpPr/>
          <p:nvPr/>
        </p:nvSpPr>
        <p:spPr>
          <a:xfrm>
            <a:off x="13868400" y="5105158"/>
            <a:ext cx="371475" cy="142875"/>
          </a:xfrm>
          <a:prstGeom prst="rect">
            <a:avLst/>
          </a:prstGeom>
          <a:noFill/>
          <a:ln/>
        </p:spPr>
        <p:txBody>
          <a:bodyPr wrap="square" lIns="0" tIns="0" rIns="0" bIns="0" rtlCol="0" anchor="t"/>
          <a:lstStyle/>
          <a:p>
            <a:pPr marL="0" indent="0" algn="ctr">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Digital</a:t>
            </a:r>
            <a:endParaRPr lang="en-US" sz="900"/>
          </a:p>
        </p:txBody>
      </p:sp>
      <p:sp>
        <p:nvSpPr>
          <p:cNvPr id="32" name="Analog"/>
          <p:cNvSpPr/>
          <p:nvPr/>
        </p:nvSpPr>
        <p:spPr>
          <a:xfrm>
            <a:off x="14763750" y="5105158"/>
            <a:ext cx="390525" cy="142875"/>
          </a:xfrm>
          <a:prstGeom prst="rect">
            <a:avLst/>
          </a:prstGeom>
          <a:noFill/>
          <a:ln/>
        </p:spPr>
        <p:txBody>
          <a:bodyPr wrap="square" lIns="0" tIns="0" rIns="0" bIns="0" rtlCol="0" anchor="t"/>
          <a:lstStyle/>
          <a:p>
            <a:pPr marL="0" indent="0" algn="ctr">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Analog</a:t>
            </a:r>
            <a:endParaRPr lang="en-US" sz="900"/>
          </a:p>
        </p:txBody>
      </p:sp>
      <p:sp>
        <p:nvSpPr>
          <p:cNvPr id="33" name="High-speed"/>
          <p:cNvSpPr/>
          <p:nvPr/>
        </p:nvSpPr>
        <p:spPr>
          <a:xfrm>
            <a:off x="15554325" y="5105158"/>
            <a:ext cx="600075" cy="142875"/>
          </a:xfrm>
          <a:prstGeom prst="rect">
            <a:avLst/>
          </a:prstGeom>
          <a:noFill/>
          <a:ln/>
        </p:spPr>
        <p:txBody>
          <a:bodyPr wrap="square" lIns="0" tIns="0" rIns="0" bIns="0" rtlCol="0" anchor="t"/>
          <a:lstStyle/>
          <a:p>
            <a:pPr marL="0" indent="0" algn="ctr">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High-speed</a:t>
            </a:r>
            <a:endParaRPr lang="en-US" sz="900"/>
          </a:p>
        </p:txBody>
      </p:sp>
      <p:sp>
        <p:nvSpPr>
          <p:cNvPr id="34" name="name_4 - 20 mA"/>
          <p:cNvSpPr/>
          <p:nvPr/>
        </p:nvSpPr>
        <p:spPr>
          <a:xfrm>
            <a:off x="16516350" y="5105158"/>
            <a:ext cx="476250" cy="142875"/>
          </a:xfrm>
          <a:prstGeom prst="rect">
            <a:avLst/>
          </a:prstGeom>
          <a:noFill/>
          <a:ln/>
        </p:spPr>
        <p:txBody>
          <a:bodyPr wrap="square" lIns="0" tIns="0" rIns="0" bIns="0" rtlCol="0" anchor="t"/>
          <a:lstStyle/>
          <a:p>
            <a:pPr marL="0" indent="0" algn="ctr">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4 - 20 mA</a:t>
            </a:r>
            <a:endParaRPr lang="en-US" sz="900"/>
          </a:p>
        </p:txBody>
      </p:sp>
      <p:sp>
        <p:nvSpPr>
          <p:cNvPr id="35" name="x12"/>
          <p:cNvSpPr/>
          <p:nvPr/>
        </p:nvSpPr>
        <p:spPr>
          <a:xfrm>
            <a:off x="9525270" y="5057775"/>
            <a:ext cx="506753" cy="381000"/>
          </a:xfrm>
          <a:prstGeom prst="rect">
            <a:avLst/>
          </a:prstGeom>
          <a:noFill/>
          <a:ln/>
        </p:spPr>
        <p:txBody>
          <a:bodyPr wrap="square" lIns="0" tIns="0" rIns="0" bIns="0" rtlCol="0" anchor="t"/>
          <a:lstStyle/>
          <a:p>
            <a:pPr marL="0" indent="0" algn="l">
              <a:lnSpc>
                <a:spcPts val="3000"/>
              </a:lnSpc>
              <a:buNone/>
            </a:pPr>
            <a:r>
              <a:rPr lang="en-US" sz="2400" i="1">
                <a:solidFill>
                  <a:srgbClr val="FFFFFF"/>
                </a:solidFill>
                <a:latin typeface="Source Sans Pro Black Italic" pitchFamily="34" charset="0"/>
                <a:ea typeface="Source Sans Pro Black Italic" pitchFamily="34" charset="-122"/>
                <a:cs typeface="Source Sans Pro Black Italic" pitchFamily="34" charset="-120"/>
              </a:rPr>
              <a:t>x12</a:t>
            </a:r>
            <a:endParaRPr lang="en-US" sz="2400"/>
          </a:p>
        </p:txBody>
      </p:sp>
      <p:sp>
        <p:nvSpPr>
          <p:cNvPr id="36" name="Add up to 12 expansion modules"/>
          <p:cNvSpPr/>
          <p:nvPr/>
        </p:nvSpPr>
        <p:spPr>
          <a:xfrm>
            <a:off x="5057775" y="6362700"/>
            <a:ext cx="3895725" cy="1285875"/>
          </a:xfrm>
          <a:prstGeom prst="rect">
            <a:avLst/>
          </a:prstGeom>
          <a:noFill/>
          <a:ln/>
        </p:spPr>
        <p:txBody>
          <a:bodyPr wrap="square" lIns="0" tIns="0" rIns="0" bIns="0" rtlCol="0" anchor="t"/>
          <a:lstStyle/>
          <a:p>
            <a:pPr marL="0" indent="0" algn="ctr">
              <a:lnSpc>
                <a:spcPts val="3375"/>
              </a:lnSpc>
              <a:buNone/>
            </a:pPr>
            <a:r>
              <a:rPr lang="en-US" sz="2700" b="1">
                <a:solidFill>
                  <a:srgbClr val="1E4691"/>
                </a:solidFill>
                <a:latin typeface="Source Sans Pro Bold" pitchFamily="34" charset="0"/>
                <a:ea typeface="Source Sans Pro Bold" pitchFamily="34" charset="-122"/>
                <a:cs typeface="Source Sans Pro Bold" pitchFamily="34" charset="-120"/>
              </a:rPr>
              <a:t>Add up to 12 expansion modules</a:t>
            </a:r>
            <a:r>
              <a:rPr lang="en-US" sz="2700" b="1">
                <a:solidFill>
                  <a:srgbClr val="2882FF"/>
                </a:solidFill>
                <a:latin typeface="Source Sans Pro Bold" pitchFamily="34" charset="0"/>
                <a:ea typeface="Source Sans Pro Bold" pitchFamily="34" charset="-122"/>
                <a:cs typeface="Source Sans Pro Bold" pitchFamily="34" charset="-120"/>
              </a:rPr>
              <a:t>*</a:t>
            </a:r>
            <a:br>
              <a:rPr/>
            </a:br>
            <a:endParaRPr lang="en-US" sz="2700"/>
          </a:p>
        </p:txBody>
      </p:sp>
      <p:sp>
        <p:nvSpPr>
          <p:cNvPr id="37" name="Multiple Input Types"/>
          <p:cNvSpPr/>
          <p:nvPr/>
        </p:nvSpPr>
        <p:spPr>
          <a:xfrm>
            <a:off x="11172825" y="5000625"/>
            <a:ext cx="2124075" cy="285750"/>
          </a:xfrm>
          <a:prstGeom prst="rect">
            <a:avLst/>
          </a:prstGeom>
          <a:noFill/>
          <a:ln/>
        </p:spPr>
        <p:txBody>
          <a:bodyPr wrap="square" lIns="0" tIns="0" rIns="0" bIns="0" rtlCol="0" anchor="t"/>
          <a:lstStyle/>
          <a:p>
            <a:pPr marL="0" indent="0" algn="r">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Multiple Input Types</a:t>
            </a:r>
            <a:endParaRPr lang="en-US" sz="1800"/>
          </a:p>
        </p:txBody>
      </p:sp>
      <p:sp>
        <p:nvSpPr>
          <p:cNvPr id="38" name="mA"/>
          <p:cNvSpPr/>
          <p:nvPr/>
        </p:nvSpPr>
        <p:spPr>
          <a:xfrm>
            <a:off x="16630650" y="4676775"/>
            <a:ext cx="239652" cy="171450"/>
          </a:xfrm>
          <a:prstGeom prst="rect">
            <a:avLst/>
          </a:prstGeom>
          <a:noFill/>
          <a:ln/>
        </p:spPr>
        <p:txBody>
          <a:bodyPr wrap="square" lIns="0" tIns="0" rIns="0" bIns="0" rtlCol="0" anchor="t"/>
          <a:lstStyle/>
          <a:p>
            <a:pPr marL="0" indent="0" algn="ctr">
              <a:lnSpc>
                <a:spcPts val="1350"/>
              </a:lnSpc>
              <a:buNone/>
            </a:pPr>
            <a:r>
              <a:rPr lang="en-US" sz="1050" b="1">
                <a:solidFill>
                  <a:srgbClr val="FFFFFF"/>
                </a:solidFill>
                <a:latin typeface="Source Sans Pro Bold" pitchFamily="34" charset="0"/>
                <a:ea typeface="Source Sans Pro Bold" pitchFamily="34" charset="-122"/>
                <a:cs typeface="Source Sans Pro Bold" pitchFamily="34" charset="-120"/>
              </a:rPr>
              <a:t>mA</a:t>
            </a:r>
            <a:endParaRPr lang="en-US" sz="1050"/>
          </a:p>
        </p:txBody>
      </p:sp>
      <p:sp>
        <p:nvSpPr>
          <p:cNvPr id="39" name="Up to 60 IOs"/>
          <p:cNvSpPr/>
          <p:nvPr/>
        </p:nvSpPr>
        <p:spPr>
          <a:xfrm>
            <a:off x="12061861" y="1133475"/>
            <a:ext cx="4978364" cy="638175"/>
          </a:xfrm>
          <a:prstGeom prst="rect">
            <a:avLst/>
          </a:prstGeom>
          <a:noFill/>
          <a:ln/>
        </p:spPr>
        <p:txBody>
          <a:bodyPr wrap="square" lIns="0" tIns="0" rIns="0" bIns="0" rtlCol="0" anchor="t"/>
          <a:lstStyle/>
          <a:p>
            <a:pPr marL="0" indent="0" algn="r">
              <a:lnSpc>
                <a:spcPts val="5025"/>
              </a:lnSpc>
              <a:buNone/>
            </a:pPr>
            <a:r>
              <a:rPr lang="en-US" sz="4050" b="1" kern="0" spc="39">
                <a:solidFill>
                  <a:srgbClr val="1E4691"/>
                </a:solidFill>
                <a:latin typeface="Exo Bold" pitchFamily="34" charset="0"/>
                <a:ea typeface="Exo Bold" pitchFamily="34" charset="-122"/>
                <a:cs typeface="Exo Bold" pitchFamily="34" charset="-120"/>
              </a:rPr>
              <a:t>Up to 60 I/Os </a:t>
            </a:r>
            <a:endParaRPr lang="en-US" sz="4050"/>
          </a:p>
        </p:txBody>
      </p:sp>
      <p:sp>
        <p:nvSpPr>
          <p:cNvPr id="40" name="inputs  outputs"/>
          <p:cNvSpPr/>
          <p:nvPr/>
        </p:nvSpPr>
        <p:spPr>
          <a:xfrm>
            <a:off x="14363700" y="628650"/>
            <a:ext cx="2676525" cy="638175"/>
          </a:xfrm>
          <a:prstGeom prst="rect">
            <a:avLst/>
          </a:prstGeom>
          <a:noFill/>
          <a:ln/>
        </p:spPr>
        <p:txBody>
          <a:bodyPr wrap="square" lIns="0" tIns="0" rIns="0" bIns="0" rtlCol="0" anchor="t"/>
          <a:lstStyle/>
          <a:p>
            <a:pPr marL="0" indent="0" algn="r">
              <a:lnSpc>
                <a:spcPts val="5025"/>
              </a:lnSpc>
              <a:buNone/>
            </a:pPr>
            <a:r>
              <a:rPr lang="en-US" sz="2400" b="1">
                <a:solidFill>
                  <a:srgbClr val="1E4691"/>
                </a:solidFill>
                <a:latin typeface="Source Sans Pro Bold" pitchFamily="34" charset="0"/>
                <a:ea typeface="Source Sans Pro Bold" pitchFamily="34" charset="-122"/>
                <a:cs typeface="Source Sans Pro Bold" pitchFamily="34" charset="-120"/>
              </a:rPr>
              <a:t>INPUTS / OUTPUTS</a:t>
            </a:r>
            <a:endParaRPr lang="en-US" sz="2400"/>
          </a:p>
        </p:txBody>
      </p:sp>
      <p:sp>
        <p:nvSpPr>
          <p:cNvPr id="41" name="name_3"/>
          <p:cNvSpPr/>
          <p:nvPr/>
        </p:nvSpPr>
        <p:spPr>
          <a:xfrm>
            <a:off x="17373600" y="1188000"/>
            <a:ext cx="180975" cy="209550"/>
          </a:xfrm>
          <a:prstGeom prst="rect">
            <a:avLst/>
          </a:prstGeom>
          <a:noFill/>
          <a:ln/>
        </p:spPr>
        <p:txBody>
          <a:bodyPr wrap="square" lIns="0" tIns="0" rIns="0" bIns="0" rtlCol="0" anchor="t"/>
          <a:lstStyle/>
          <a:p>
            <a:pPr marL="0" indent="0" algn="l">
              <a:lnSpc>
                <a:spcPts val="1602"/>
              </a:lnSpc>
              <a:buNone/>
            </a:pPr>
            <a:r>
              <a:rPr lang="en-US" sz="2025" i="1" kern="0" spc="12">
                <a:solidFill>
                  <a:srgbClr val="FFFFFF"/>
                </a:solidFill>
                <a:latin typeface="Exo Bold Italic" pitchFamily="34" charset="0"/>
                <a:ea typeface="Exo Bold Italic" pitchFamily="34" charset="-122"/>
                <a:cs typeface="Exo Bold Italic" pitchFamily="34" charset="-120"/>
              </a:rPr>
              <a:t>3</a:t>
            </a:r>
            <a:endParaRPr lang="en-US" sz="2025"/>
          </a:p>
        </p:txBody>
      </p:sp>
      <p:sp>
        <p:nvSpPr>
          <p:cNvPr id="42" name="please refer to the datasheet or configurator to find your solution"/>
          <p:cNvSpPr/>
          <p:nvPr/>
        </p:nvSpPr>
        <p:spPr>
          <a:xfrm>
            <a:off x="13230225" y="9382125"/>
            <a:ext cx="4229100" cy="190500"/>
          </a:xfrm>
          <a:prstGeom prst="rect">
            <a:avLst/>
          </a:prstGeom>
          <a:noFill/>
          <a:ln/>
        </p:spPr>
        <p:txBody>
          <a:bodyPr wrap="square" lIns="0" tIns="0" rIns="0" bIns="0" rtlCol="0" anchor="t"/>
          <a:lstStyle/>
          <a:p>
            <a:pPr marL="0" indent="0" algn="r">
              <a:lnSpc>
                <a:spcPts val="1500"/>
              </a:lnSpc>
              <a:buNone/>
            </a:pPr>
            <a:r>
              <a:rPr lang="en-US" sz="1200">
                <a:solidFill>
                  <a:srgbClr val="7890BD"/>
                </a:solidFill>
                <a:latin typeface="Source Sans Pro Regular" pitchFamily="34" charset="0"/>
                <a:ea typeface="Source Sans Pro Regular" pitchFamily="34" charset="-122"/>
                <a:cs typeface="Source Sans Pro Regular" pitchFamily="34" charset="-120"/>
              </a:rPr>
              <a:t>*please refer to the datasheet or configurator to find your solution</a:t>
            </a:r>
            <a:endParaRPr lang="en-US" sz="1200"/>
          </a:p>
        </p:txBody>
      </p:sp>
      <p:sp>
        <p:nvSpPr>
          <p:cNvPr id="43" name="Relays"/>
          <p:cNvSpPr/>
          <p:nvPr/>
        </p:nvSpPr>
        <p:spPr>
          <a:xfrm>
            <a:off x="12353925" y="6448425"/>
            <a:ext cx="371475" cy="142875"/>
          </a:xfrm>
          <a:prstGeom prst="rect">
            <a:avLst/>
          </a:prstGeom>
          <a:noFill/>
          <a:ln/>
        </p:spPr>
        <p:txBody>
          <a:bodyPr wrap="square" lIns="0" tIns="0" rIns="0" bIns="0" rtlCol="0" anchor="t"/>
          <a:lstStyle/>
          <a:p>
            <a:pPr marL="0" indent="0" algn="l">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Relays</a:t>
            </a:r>
            <a:endParaRPr lang="en-US" sz="900"/>
          </a:p>
        </p:txBody>
      </p:sp>
      <p:sp>
        <p:nvSpPr>
          <p:cNvPr id="44" name="SSR  PWM"/>
          <p:cNvSpPr/>
          <p:nvPr/>
        </p:nvSpPr>
        <p:spPr>
          <a:xfrm>
            <a:off x="13992225" y="6448425"/>
            <a:ext cx="552450" cy="142875"/>
          </a:xfrm>
          <a:prstGeom prst="rect">
            <a:avLst/>
          </a:prstGeom>
          <a:noFill/>
          <a:ln/>
        </p:spPr>
        <p:txBody>
          <a:bodyPr wrap="square" lIns="0" tIns="0" rIns="0" bIns="0" rtlCol="0" anchor="t"/>
          <a:lstStyle/>
          <a:p>
            <a:pPr marL="0" indent="0" algn="l">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SSR / PWM</a:t>
            </a:r>
            <a:endParaRPr lang="en-US" sz="900"/>
          </a:p>
        </p:txBody>
      </p:sp>
      <p:sp>
        <p:nvSpPr>
          <p:cNvPr id="45" name="Outputs"/>
          <p:cNvSpPr/>
          <p:nvPr/>
        </p:nvSpPr>
        <p:spPr>
          <a:xfrm>
            <a:off x="14992350" y="6381750"/>
            <a:ext cx="847725" cy="285750"/>
          </a:xfrm>
          <a:prstGeom prst="rect">
            <a:avLst/>
          </a:prstGeom>
          <a:noFill/>
          <a:ln/>
        </p:spPr>
        <p:txBody>
          <a:bodyPr wrap="square" lIns="0" tIns="0" rIns="0" bIns="0" rtlCol="0" anchor="t"/>
          <a:lstStyle/>
          <a:p>
            <a:pPr marL="0" indent="0" algn="l">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Outputs</a:t>
            </a:r>
            <a:endParaRPr lang="en-US"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bject 18">
            <a:extLst>
              <a:ext uri="{FF2B5EF4-FFF2-40B4-BE49-F238E27FC236}">
                <a16:creationId xmlns:a16="http://schemas.microsoft.com/office/drawing/2014/main" id="{DB70BEAB-F662-194C-AED4-A3216F9826B9}"/>
              </a:ext>
            </a:extLst>
          </p:cNvPr>
          <p:cNvSpPr/>
          <p:nvPr/>
        </p:nvSpPr>
        <p:spPr>
          <a:xfrm>
            <a:off x="17442000" y="703897"/>
            <a:ext cx="31750" cy="1125855"/>
          </a:xfrm>
          <a:custGeom>
            <a:avLst/>
            <a:gdLst/>
            <a:ahLst/>
            <a:cxnLst/>
            <a:rect l="l" t="t" r="r" b="b"/>
            <a:pathLst>
              <a:path w="31750" h="1125855">
                <a:moveTo>
                  <a:pt x="31412" y="0"/>
                </a:moveTo>
                <a:lnTo>
                  <a:pt x="0" y="0"/>
                </a:lnTo>
                <a:lnTo>
                  <a:pt x="0" y="1125620"/>
                </a:lnTo>
                <a:lnTo>
                  <a:pt x="31412" y="1125620"/>
                </a:lnTo>
                <a:lnTo>
                  <a:pt x="31412" y="0"/>
                </a:lnTo>
                <a:close/>
              </a:path>
            </a:pathLst>
          </a:custGeom>
          <a:solidFill>
            <a:srgbClr val="1E4691"/>
          </a:solidFill>
        </p:spPr>
        <p:txBody>
          <a:bodyPr wrap="square" lIns="0" tIns="0" rIns="0" bIns="0" rtlCol="0"/>
          <a:lstStyle/>
          <a:p>
            <a:endParaRPr/>
          </a:p>
        </p:txBody>
      </p:sp>
      <p:pic>
        <p:nvPicPr>
          <p:cNvPr id="2" name="Rectangle 5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2946752"/>
            <a:ext cx="18288000" cy="5368573"/>
          </a:xfrm>
          <a:prstGeom prst="rect">
            <a:avLst/>
          </a:prstGeom>
        </p:spPr>
      </p:pic>
      <p:pic>
        <p:nvPicPr>
          <p:cNvPr id="3" name="Rectangle 43" descr="preencoded.png"/>
          <p:cNvPicPr>
            <a:picLocks noChangeAspect="1"/>
          </p:cNvPicPr>
          <p:nvPr/>
        </p:nvPicPr>
        <p:blipFill>
          <a:blip r:embed="rId5"/>
          <a:srcRect/>
          <a:stretch/>
        </p:blipFill>
        <p:spPr>
          <a:xfrm>
            <a:off x="1777365" y="2215516"/>
            <a:ext cx="1541145" cy="6817998"/>
          </a:xfrm>
          <a:prstGeom prst="rect">
            <a:avLst/>
          </a:prstGeom>
        </p:spPr>
      </p:pic>
      <p:pic>
        <p:nvPicPr>
          <p:cNvPr id="4" name="Group 4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639800" y="5465625"/>
            <a:ext cx="809625" cy="1047750"/>
          </a:xfrm>
          <a:prstGeom prst="rect">
            <a:avLst/>
          </a:prstGeom>
        </p:spPr>
      </p:pic>
      <p:pic>
        <p:nvPicPr>
          <p:cNvPr id="5" name="Group 5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4544675" y="5465625"/>
            <a:ext cx="809625" cy="1047750"/>
          </a:xfrm>
          <a:prstGeom prst="rect">
            <a:avLst/>
          </a:prstGeom>
        </p:spPr>
      </p:pic>
      <p:pic>
        <p:nvPicPr>
          <p:cNvPr id="6" name="Group 53"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305931" y="5465625"/>
            <a:ext cx="1085850" cy="1047750"/>
          </a:xfrm>
          <a:prstGeom prst="rect">
            <a:avLst/>
          </a:prstGeom>
        </p:spPr>
      </p:pic>
      <p:pic>
        <p:nvPicPr>
          <p:cNvPr id="7" name="Group 54" descr="preencoded.png"/>
          <p:cNvPicPr>
            <a:picLocks noChangeAspect="1"/>
          </p:cNvPicPr>
          <p:nvPr/>
        </p:nvPicPr>
        <p:blipFill>
          <a:blip r:embed="rId10"/>
          <a:srcRect/>
          <a:stretch/>
        </p:blipFill>
        <p:spPr>
          <a:xfrm>
            <a:off x="16344900" y="5465625"/>
            <a:ext cx="809625" cy="1047750"/>
          </a:xfrm>
          <a:prstGeom prst="rect">
            <a:avLst/>
          </a:prstGeom>
        </p:spPr>
      </p:pic>
      <p:pic>
        <p:nvPicPr>
          <p:cNvPr id="8" name="illu_ethernet"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491623" y="4514850"/>
            <a:ext cx="1152525" cy="1485900"/>
          </a:xfrm>
          <a:prstGeom prst="rect">
            <a:avLst/>
          </a:prstGeom>
        </p:spPr>
      </p:pic>
      <p:pic>
        <p:nvPicPr>
          <p:cNvPr id="9" name="illu_ethernet"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181475" y="4514850"/>
            <a:ext cx="1152525" cy="1485900"/>
          </a:xfrm>
          <a:prstGeom prst="rect">
            <a:avLst/>
          </a:prstGeom>
        </p:spPr>
      </p:pic>
      <p:pic>
        <p:nvPicPr>
          <p:cNvPr id="10" name="+"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801771" y="5121994"/>
            <a:ext cx="352425" cy="333375"/>
          </a:xfrm>
          <a:prstGeom prst="rect">
            <a:avLst/>
          </a:prstGeom>
        </p:spPr>
      </p:pic>
      <p:pic>
        <p:nvPicPr>
          <p:cNvPr id="11" name="illu_ethernet"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7313051" y="4514850"/>
            <a:ext cx="609600" cy="1485900"/>
          </a:xfrm>
          <a:prstGeom prst="rect">
            <a:avLst/>
          </a:prstGeom>
        </p:spPr>
      </p:pic>
      <p:pic>
        <p:nvPicPr>
          <p:cNvPr id="12" name="illu_ethernet"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8029575" y="4514850"/>
            <a:ext cx="609600" cy="1485900"/>
          </a:xfrm>
          <a:prstGeom prst="rect">
            <a:avLst/>
          </a:prstGeom>
        </p:spPr>
      </p:pic>
      <p:pic>
        <p:nvPicPr>
          <p:cNvPr id="13" name="illu_ethernet"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8743950" y="4514850"/>
            <a:ext cx="609600" cy="1485900"/>
          </a:xfrm>
          <a:prstGeom prst="rect">
            <a:avLst/>
          </a:prstGeom>
        </p:spPr>
      </p:pic>
      <p:pic>
        <p:nvPicPr>
          <p:cNvPr id="14" name="illu_ethernet" descr="preencoded.png"/>
          <p:cNvPicPr>
            <a:picLocks noChangeAspect="1"/>
          </p:cNvPicPr>
          <p:nvPr/>
        </p:nvPicPr>
        <p:blipFill>
          <a:blip r:embed="rId21"/>
          <a:srcRect/>
          <a:stretch/>
        </p:blipFill>
        <p:spPr>
          <a:xfrm>
            <a:off x="9458325" y="4514850"/>
            <a:ext cx="609600" cy="1485900"/>
          </a:xfrm>
          <a:prstGeom prst="rect">
            <a:avLst/>
          </a:prstGeom>
        </p:spPr>
      </p:pic>
      <p:pic>
        <p:nvPicPr>
          <p:cNvPr id="15" name="Milll_front_01 4" descr="preencoded.png"/>
          <p:cNvPicPr>
            <a:picLocks noChangeAspect="1"/>
          </p:cNvPicPr>
          <p:nvPr/>
        </p:nvPicPr>
        <p:blipFill>
          <a:blip r:embed="rId22"/>
          <a:srcRect/>
          <a:stretch/>
        </p:blipFill>
        <p:spPr>
          <a:xfrm>
            <a:off x="12563475" y="2953985"/>
            <a:ext cx="3686175" cy="733425"/>
          </a:xfrm>
          <a:prstGeom prst="rect">
            <a:avLst/>
          </a:prstGeom>
        </p:spPr>
      </p:pic>
      <p:pic>
        <p:nvPicPr>
          <p:cNvPr id="16" name="Milll_front_01 6" descr="preencoded.png"/>
          <p:cNvPicPr>
            <a:picLocks noChangeAspect="1"/>
          </p:cNvPicPr>
          <p:nvPr/>
        </p:nvPicPr>
        <p:blipFill>
          <a:blip r:embed="rId23"/>
          <a:srcRect/>
          <a:stretch/>
        </p:blipFill>
        <p:spPr>
          <a:xfrm>
            <a:off x="0" y="1971675"/>
            <a:ext cx="2724150" cy="7315200"/>
          </a:xfrm>
          <a:prstGeom prst="rect">
            <a:avLst/>
          </a:prstGeom>
        </p:spPr>
      </p:pic>
      <p:pic>
        <p:nvPicPr>
          <p:cNvPr id="17" name="Rectangle 53" descr="preencoded.png"/>
          <p:cNvPicPr>
            <a:picLocks noChangeAspect="1"/>
          </p:cNvPicPr>
          <p:nvPr/>
        </p:nvPicPr>
        <p:blipFill>
          <a:blip r:embed="rId24"/>
          <a:srcRect/>
          <a:stretch/>
        </p:blipFill>
        <p:spPr>
          <a:xfrm>
            <a:off x="0" y="2152650"/>
            <a:ext cx="523875" cy="6924675"/>
          </a:xfrm>
          <a:prstGeom prst="rect">
            <a:avLst/>
          </a:prstGeom>
        </p:spPr>
      </p:pic>
      <p:pic>
        <p:nvPicPr>
          <p:cNvPr id="18" name="Logo Crouzet"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334375" y="9286875"/>
            <a:ext cx="1619250" cy="323850"/>
          </a:xfrm>
          <a:prstGeom prst="rect">
            <a:avLst/>
          </a:prstGeom>
        </p:spPr>
      </p:pic>
      <p:pic>
        <p:nvPicPr>
          <p:cNvPr id="19" name="Rectangle 56" descr="preencoded.png"/>
          <p:cNvPicPr>
            <a:picLocks noChangeAspect="1"/>
          </p:cNvPicPr>
          <p:nvPr/>
        </p:nvPicPr>
        <p:blipFill>
          <a:blip r:embed="rId27"/>
          <a:srcRect/>
          <a:stretch/>
        </p:blipFill>
        <p:spPr>
          <a:xfrm>
            <a:off x="800100" y="10096500"/>
            <a:ext cx="16659225" cy="190500"/>
          </a:xfrm>
          <a:prstGeom prst="rect">
            <a:avLst/>
          </a:prstGeom>
        </p:spPr>
      </p:pic>
      <p:pic>
        <p:nvPicPr>
          <p:cNvPr id="20" name="Group 58" descr="preencoded.png"/>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13849350" y="5675175"/>
            <a:ext cx="409575" cy="409575"/>
          </a:xfrm>
          <a:prstGeom prst="rect">
            <a:avLst/>
          </a:prstGeom>
        </p:spPr>
      </p:pic>
      <p:pic>
        <p:nvPicPr>
          <p:cNvPr id="21" name="Group 59" descr="preencoded.png"/>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14744700" y="5675175"/>
            <a:ext cx="409575" cy="409575"/>
          </a:xfrm>
          <a:prstGeom prst="rect">
            <a:avLst/>
          </a:prstGeom>
        </p:spPr>
      </p:pic>
      <p:pic>
        <p:nvPicPr>
          <p:cNvPr id="22" name="Group 61"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6430625" y="5675175"/>
            <a:ext cx="647700" cy="409575"/>
          </a:xfrm>
          <a:prstGeom prst="rect">
            <a:avLst/>
          </a:prstGeom>
        </p:spPr>
      </p:pic>
      <p:pic>
        <p:nvPicPr>
          <p:cNvPr id="23" name="Group 60"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5640050" y="5675175"/>
            <a:ext cx="409575" cy="409575"/>
          </a:xfrm>
          <a:prstGeom prst="rect">
            <a:avLst/>
          </a:prstGeom>
        </p:spPr>
      </p:pic>
      <p:pic>
        <p:nvPicPr>
          <p:cNvPr id="24" name="Group 46" descr="preencoded.png"/>
          <p:cNvPicPr>
            <a:picLocks noChangeAspect="1"/>
          </p:cNvPicPr>
          <p:nvPr/>
        </p:nvPicPr>
        <p:blipFill>
          <a:blip r:embed="rId36"/>
          <a:srcRect/>
          <a:stretch/>
        </p:blipFill>
        <p:spPr>
          <a:xfrm>
            <a:off x="17249775" y="1038225"/>
            <a:ext cx="419100" cy="419100"/>
          </a:xfrm>
          <a:prstGeom prst="rect">
            <a:avLst/>
          </a:prstGeom>
        </p:spPr>
      </p:pic>
      <p:pic>
        <p:nvPicPr>
          <p:cNvPr id="25" name="Milll_front_01 3" descr="preencoded.png"/>
          <p:cNvPicPr preferRelativeResize="0">
            <a:picLocks/>
          </p:cNvPicPr>
          <p:nvPr/>
        </p:nvPicPr>
        <p:blipFill>
          <a:blip r:embed="rId37"/>
          <a:srcRect/>
          <a:stretch/>
        </p:blipFill>
        <p:spPr>
          <a:xfrm>
            <a:off x="12620625" y="7026875"/>
            <a:ext cx="3686175" cy="1238250"/>
          </a:xfrm>
          <a:prstGeom prst="rect">
            <a:avLst/>
          </a:prstGeom>
        </p:spPr>
      </p:pic>
      <p:pic>
        <p:nvPicPr>
          <p:cNvPr id="26" name="Rectangle 32"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1169015" y="4061655"/>
            <a:ext cx="1524000" cy="685800"/>
          </a:xfrm>
          <a:prstGeom prst="rect">
            <a:avLst/>
          </a:prstGeom>
        </p:spPr>
      </p:pic>
      <p:pic>
        <p:nvPicPr>
          <p:cNvPr id="27" name="Rectangle 54"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2778740" y="4061655"/>
            <a:ext cx="1524000" cy="685800"/>
          </a:xfrm>
          <a:prstGeom prst="rect">
            <a:avLst/>
          </a:prstGeom>
        </p:spPr>
      </p:pic>
      <p:pic>
        <p:nvPicPr>
          <p:cNvPr id="28" name="Group 37" descr="preencoded.png"/>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2569190" y="4233105"/>
            <a:ext cx="333375" cy="333375"/>
          </a:xfrm>
          <a:prstGeom prst="rect">
            <a:avLst/>
          </a:prstGeom>
        </p:spPr>
      </p:pic>
      <p:pic>
        <p:nvPicPr>
          <p:cNvPr id="29" name="Group 66" descr="preencoded.png"/>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1378565" y="4195005"/>
            <a:ext cx="409575" cy="409575"/>
          </a:xfrm>
          <a:prstGeom prst="rect">
            <a:avLst/>
          </a:prstGeom>
        </p:spPr>
      </p:pic>
      <p:pic>
        <p:nvPicPr>
          <p:cNvPr id="30" name="Group 67" descr="preencoded.png"/>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13054965" y="4195005"/>
            <a:ext cx="409575" cy="409575"/>
          </a:xfrm>
          <a:prstGeom prst="rect">
            <a:avLst/>
          </a:prstGeom>
        </p:spPr>
      </p:pic>
      <p:sp>
        <p:nvSpPr>
          <p:cNvPr id="31" name="Digital"/>
          <p:cNvSpPr/>
          <p:nvPr/>
        </p:nvSpPr>
        <p:spPr>
          <a:xfrm>
            <a:off x="13639800" y="6217858"/>
            <a:ext cx="809625" cy="293524"/>
          </a:xfrm>
          <a:prstGeom prst="rect">
            <a:avLst/>
          </a:prstGeom>
          <a:noFill/>
          <a:ln/>
        </p:spPr>
        <p:txBody>
          <a:bodyPr wrap="square" lIns="0" tIns="0" rIns="0" bIns="0" rtlCol="0" anchor="t"/>
          <a:lstStyle/>
          <a:p>
            <a:pPr marL="0" indent="0" algn="ctr">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Digital</a:t>
            </a:r>
            <a:endParaRPr lang="en-US" sz="900"/>
          </a:p>
        </p:txBody>
      </p:sp>
      <p:sp>
        <p:nvSpPr>
          <p:cNvPr id="32" name="Analog"/>
          <p:cNvSpPr/>
          <p:nvPr/>
        </p:nvSpPr>
        <p:spPr>
          <a:xfrm>
            <a:off x="14543188" y="6217858"/>
            <a:ext cx="811112" cy="295517"/>
          </a:xfrm>
          <a:prstGeom prst="rect">
            <a:avLst/>
          </a:prstGeom>
          <a:noFill/>
          <a:ln/>
        </p:spPr>
        <p:txBody>
          <a:bodyPr wrap="square" lIns="0" tIns="0" rIns="0" bIns="0" rtlCol="0" anchor="t"/>
          <a:lstStyle/>
          <a:p>
            <a:pPr marL="0" indent="0" algn="ctr">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Analog</a:t>
            </a:r>
            <a:endParaRPr lang="en-US" sz="900"/>
          </a:p>
        </p:txBody>
      </p:sp>
      <p:sp>
        <p:nvSpPr>
          <p:cNvPr id="33" name="Hochgeschwindigkeit"/>
          <p:cNvSpPr/>
          <p:nvPr/>
        </p:nvSpPr>
        <p:spPr>
          <a:xfrm>
            <a:off x="15449550" y="6217858"/>
            <a:ext cx="800100" cy="295517"/>
          </a:xfrm>
          <a:prstGeom prst="rect">
            <a:avLst/>
          </a:prstGeom>
          <a:noFill/>
          <a:ln/>
        </p:spPr>
        <p:txBody>
          <a:bodyPr wrap="square" lIns="0" tIns="0" rIns="0" bIns="0" rtlCol="0" anchor="t"/>
          <a:lstStyle/>
          <a:p>
            <a:pPr marL="0" indent="0" algn="ctr">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High-speed</a:t>
            </a:r>
            <a:endParaRPr lang="en-US" sz="900"/>
          </a:p>
        </p:txBody>
      </p:sp>
      <p:sp>
        <p:nvSpPr>
          <p:cNvPr id="34" name="name_4 - 20 mA"/>
          <p:cNvSpPr/>
          <p:nvPr/>
        </p:nvSpPr>
        <p:spPr>
          <a:xfrm>
            <a:off x="16516350" y="6217858"/>
            <a:ext cx="476250" cy="295517"/>
          </a:xfrm>
          <a:prstGeom prst="rect">
            <a:avLst/>
          </a:prstGeom>
          <a:noFill/>
          <a:ln/>
        </p:spPr>
        <p:txBody>
          <a:bodyPr wrap="square" lIns="0" tIns="0" rIns="0" bIns="0" rtlCol="0" anchor="t"/>
          <a:lstStyle/>
          <a:p>
            <a:pPr marL="0" indent="0" algn="ctr">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4 - 20 mA</a:t>
            </a:r>
            <a:endParaRPr lang="en-US" sz="900"/>
          </a:p>
        </p:txBody>
      </p:sp>
      <p:sp>
        <p:nvSpPr>
          <p:cNvPr id="35" name="x12"/>
          <p:cNvSpPr/>
          <p:nvPr/>
        </p:nvSpPr>
        <p:spPr>
          <a:xfrm>
            <a:off x="9525270" y="5057775"/>
            <a:ext cx="506753" cy="381000"/>
          </a:xfrm>
          <a:prstGeom prst="rect">
            <a:avLst/>
          </a:prstGeom>
          <a:noFill/>
          <a:ln/>
        </p:spPr>
        <p:txBody>
          <a:bodyPr wrap="square" lIns="0" tIns="0" rIns="0" bIns="0" rtlCol="0" anchor="t"/>
          <a:lstStyle/>
          <a:p>
            <a:pPr marL="0" indent="0" algn="l">
              <a:lnSpc>
                <a:spcPts val="3000"/>
              </a:lnSpc>
              <a:buNone/>
            </a:pPr>
            <a:r>
              <a:rPr lang="en-US" sz="2400" i="1">
                <a:solidFill>
                  <a:srgbClr val="FFFFFF"/>
                </a:solidFill>
                <a:latin typeface="Source Sans Pro Black Italic" pitchFamily="34" charset="0"/>
                <a:ea typeface="Source Sans Pro Black Italic" pitchFamily="34" charset="-122"/>
                <a:cs typeface="Source Sans Pro Black Italic" pitchFamily="34" charset="-120"/>
              </a:rPr>
              <a:t>x12</a:t>
            </a:r>
            <a:endParaRPr lang="en-US" sz="2400"/>
          </a:p>
        </p:txBody>
      </p:sp>
      <p:sp>
        <p:nvSpPr>
          <p:cNvPr id="36" name="Fgen Sie bis zu 12 Erweiterungsmodule hinzu"/>
          <p:cNvSpPr/>
          <p:nvPr/>
        </p:nvSpPr>
        <p:spPr>
          <a:xfrm>
            <a:off x="5057775" y="6362700"/>
            <a:ext cx="3895725" cy="1285875"/>
          </a:xfrm>
          <a:prstGeom prst="rect">
            <a:avLst/>
          </a:prstGeom>
          <a:noFill/>
          <a:ln/>
        </p:spPr>
        <p:txBody>
          <a:bodyPr wrap="square" lIns="0" tIns="0" rIns="0" bIns="0" rtlCol="0" anchor="t"/>
          <a:lstStyle/>
          <a:p>
            <a:pPr marL="0" indent="0" algn="ctr">
              <a:lnSpc>
                <a:spcPts val="3375"/>
              </a:lnSpc>
              <a:buNone/>
            </a:pPr>
            <a:r>
              <a:rPr lang="en-US" sz="2700" b="1">
                <a:solidFill>
                  <a:srgbClr val="1E4691"/>
                </a:solidFill>
                <a:latin typeface="Source Sans Pro Bold" pitchFamily="34" charset="0"/>
                <a:ea typeface="Source Sans Pro Bold" pitchFamily="34" charset="-122"/>
                <a:cs typeface="Source Sans Pro Bold" pitchFamily="34" charset="-120"/>
              </a:rPr>
              <a:t>Add up to 12 expansion modules</a:t>
            </a:r>
            <a:r>
              <a:rPr lang="en-US" sz="2700" b="1">
                <a:solidFill>
                  <a:srgbClr val="2882FF"/>
                </a:solidFill>
                <a:latin typeface="Source Sans Pro Bold" pitchFamily="34" charset="0"/>
                <a:ea typeface="Source Sans Pro Bold" pitchFamily="34" charset="-122"/>
                <a:cs typeface="Source Sans Pro Bold" pitchFamily="34" charset="-120"/>
              </a:rPr>
              <a:t>*</a:t>
            </a:r>
            <a:br>
              <a:rPr lang="en-US" sz="2800"/>
            </a:br>
            <a:endParaRPr lang="en-US" sz="2700"/>
          </a:p>
        </p:txBody>
      </p:sp>
      <p:sp>
        <p:nvSpPr>
          <p:cNvPr id="37" name="Mehrere Eingabetypen"/>
          <p:cNvSpPr/>
          <p:nvPr/>
        </p:nvSpPr>
        <p:spPr>
          <a:xfrm>
            <a:off x="10725411" y="6239652"/>
            <a:ext cx="2800089" cy="333375"/>
          </a:xfrm>
          <a:prstGeom prst="rect">
            <a:avLst/>
          </a:prstGeom>
          <a:noFill/>
          <a:ln/>
        </p:spPr>
        <p:txBody>
          <a:bodyPr wrap="square" lIns="0" tIns="0" rIns="0" bIns="0" rtlCol="0" anchor="t"/>
          <a:lstStyle/>
          <a:p>
            <a:pPr marL="0" indent="0" algn="r">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Multiple Input Types</a:t>
            </a:r>
            <a:endParaRPr lang="en-US" sz="1800"/>
          </a:p>
        </p:txBody>
      </p:sp>
      <p:sp>
        <p:nvSpPr>
          <p:cNvPr id="38" name="mA"/>
          <p:cNvSpPr/>
          <p:nvPr/>
        </p:nvSpPr>
        <p:spPr>
          <a:xfrm>
            <a:off x="16630650" y="4676775"/>
            <a:ext cx="239652" cy="171450"/>
          </a:xfrm>
          <a:prstGeom prst="rect">
            <a:avLst/>
          </a:prstGeom>
          <a:noFill/>
          <a:ln/>
        </p:spPr>
        <p:txBody>
          <a:bodyPr wrap="square" lIns="0" tIns="0" rIns="0" bIns="0" rtlCol="0" anchor="t"/>
          <a:lstStyle/>
          <a:p>
            <a:pPr marL="0" indent="0" algn="ctr">
              <a:lnSpc>
                <a:spcPts val="1350"/>
              </a:lnSpc>
              <a:buNone/>
            </a:pPr>
            <a:r>
              <a:rPr lang="en-US" sz="1050" b="1">
                <a:solidFill>
                  <a:srgbClr val="FFFFFF"/>
                </a:solidFill>
                <a:latin typeface="Source Sans Pro Bold" pitchFamily="34" charset="0"/>
                <a:ea typeface="Source Sans Pro Bold" pitchFamily="34" charset="-122"/>
                <a:cs typeface="Source Sans Pro Bold" pitchFamily="34" charset="-120"/>
              </a:rPr>
              <a:t>mA</a:t>
            </a:r>
            <a:endParaRPr lang="en-US" sz="1050"/>
          </a:p>
        </p:txBody>
      </p:sp>
      <p:sp>
        <p:nvSpPr>
          <p:cNvPr id="39" name="Bis zu 60 IOs"/>
          <p:cNvSpPr/>
          <p:nvPr/>
        </p:nvSpPr>
        <p:spPr>
          <a:xfrm>
            <a:off x="11931014" y="1133475"/>
            <a:ext cx="5109211" cy="638175"/>
          </a:xfrm>
          <a:prstGeom prst="rect">
            <a:avLst/>
          </a:prstGeom>
          <a:noFill/>
          <a:ln/>
        </p:spPr>
        <p:txBody>
          <a:bodyPr wrap="square" lIns="0" tIns="0" rIns="0" bIns="0" rtlCol="0" anchor="t"/>
          <a:lstStyle/>
          <a:p>
            <a:pPr marL="0" indent="0" algn="r">
              <a:lnSpc>
                <a:spcPts val="5025"/>
              </a:lnSpc>
              <a:buNone/>
            </a:pPr>
            <a:r>
              <a:rPr lang="en-US" sz="4050" b="1" kern="0" spc="39">
                <a:solidFill>
                  <a:srgbClr val="1E4691"/>
                </a:solidFill>
                <a:latin typeface="Exo Bold" pitchFamily="34" charset="0"/>
                <a:ea typeface="Exo Bold" pitchFamily="34" charset="-122"/>
                <a:cs typeface="Exo Bold" pitchFamily="34" charset="-120"/>
              </a:rPr>
              <a:t>Up to 60 I/</a:t>
            </a:r>
            <a:r>
              <a:rPr lang="en-US" sz="4050" b="1" kern="0" spc="39" err="1">
                <a:solidFill>
                  <a:srgbClr val="1E4691"/>
                </a:solidFill>
                <a:latin typeface="Exo Bold" pitchFamily="34" charset="0"/>
                <a:ea typeface="Exo Bold" pitchFamily="34" charset="-122"/>
                <a:cs typeface="Exo Bold" pitchFamily="34" charset="-120"/>
              </a:rPr>
              <a:t>Os</a:t>
            </a:r>
            <a:r>
              <a:rPr lang="en-US" sz="4050" b="1" kern="0" spc="39">
                <a:solidFill>
                  <a:srgbClr val="1E4691"/>
                </a:solidFill>
                <a:latin typeface="Exo Bold" pitchFamily="34" charset="0"/>
                <a:ea typeface="Exo Bold" pitchFamily="34" charset="-122"/>
                <a:cs typeface="Exo Bold" pitchFamily="34" charset="-120"/>
              </a:rPr>
              <a:t> </a:t>
            </a:r>
            <a:endParaRPr lang="en-US" sz="4050"/>
          </a:p>
        </p:txBody>
      </p:sp>
      <p:sp>
        <p:nvSpPr>
          <p:cNvPr id="40" name="Eingnge  Ausgnge"/>
          <p:cNvSpPr/>
          <p:nvPr/>
        </p:nvSpPr>
        <p:spPr>
          <a:xfrm>
            <a:off x="13792200" y="628650"/>
            <a:ext cx="3248025" cy="638175"/>
          </a:xfrm>
          <a:prstGeom prst="rect">
            <a:avLst/>
          </a:prstGeom>
          <a:noFill/>
          <a:ln/>
        </p:spPr>
        <p:txBody>
          <a:bodyPr wrap="square" lIns="0" tIns="0" rIns="0" bIns="0" rtlCol="0" anchor="t"/>
          <a:lstStyle/>
          <a:p>
            <a:pPr marL="0" indent="0" algn="r">
              <a:lnSpc>
                <a:spcPts val="5025"/>
              </a:lnSpc>
              <a:buNone/>
            </a:pPr>
            <a:r>
              <a:rPr lang="en-US" sz="2400" b="1">
                <a:solidFill>
                  <a:srgbClr val="1E4691"/>
                </a:solidFill>
                <a:latin typeface="Source Sans Pro Bold" pitchFamily="34" charset="0"/>
                <a:ea typeface="Source Sans Pro Bold" pitchFamily="34" charset="-122"/>
                <a:cs typeface="Source Sans Pro Bold" pitchFamily="34" charset="-120"/>
              </a:rPr>
              <a:t>INPUTS / OUTPUTS</a:t>
            </a:r>
            <a:endParaRPr lang="en-US" sz="2400"/>
          </a:p>
        </p:txBody>
      </p:sp>
      <p:sp>
        <p:nvSpPr>
          <p:cNvPr id="41" name="name_3"/>
          <p:cNvSpPr/>
          <p:nvPr/>
        </p:nvSpPr>
        <p:spPr>
          <a:xfrm>
            <a:off x="17373600" y="1188000"/>
            <a:ext cx="180975" cy="209550"/>
          </a:xfrm>
          <a:prstGeom prst="rect">
            <a:avLst/>
          </a:prstGeom>
          <a:noFill/>
          <a:ln/>
        </p:spPr>
        <p:txBody>
          <a:bodyPr wrap="square" lIns="0" tIns="0" rIns="0" bIns="0" rtlCol="0" anchor="t"/>
          <a:lstStyle/>
          <a:p>
            <a:pPr marL="0" indent="0" algn="l">
              <a:lnSpc>
                <a:spcPts val="1602"/>
              </a:lnSpc>
              <a:buNone/>
            </a:pPr>
            <a:r>
              <a:rPr lang="en-US" sz="2025" i="1" kern="0" spc="12">
                <a:solidFill>
                  <a:srgbClr val="FFFFFF"/>
                </a:solidFill>
                <a:latin typeface="Exo Bold Italic" pitchFamily="34" charset="0"/>
                <a:ea typeface="Exo Bold Italic" pitchFamily="34" charset="-122"/>
                <a:cs typeface="Exo Bold Italic" pitchFamily="34" charset="-120"/>
              </a:rPr>
              <a:t>3</a:t>
            </a:r>
            <a:endParaRPr lang="en-US" sz="2025"/>
          </a:p>
        </p:txBody>
      </p:sp>
      <p:sp>
        <p:nvSpPr>
          <p:cNvPr id="42" name="Bitte beziehen Sie sich auf das Datenblatt oder den Konfigurator um Ihre Lsung zu finden"/>
          <p:cNvSpPr/>
          <p:nvPr/>
        </p:nvSpPr>
        <p:spPr>
          <a:xfrm>
            <a:off x="11591925" y="9382125"/>
            <a:ext cx="5867400" cy="190500"/>
          </a:xfrm>
          <a:prstGeom prst="rect">
            <a:avLst/>
          </a:prstGeom>
          <a:noFill/>
          <a:ln/>
        </p:spPr>
        <p:txBody>
          <a:bodyPr wrap="square" lIns="0" tIns="0" rIns="0" bIns="0" rtlCol="0" anchor="t"/>
          <a:lstStyle/>
          <a:p>
            <a:pPr marL="0" indent="0" algn="r">
              <a:lnSpc>
                <a:spcPts val="1500"/>
              </a:lnSpc>
              <a:buNone/>
            </a:pPr>
            <a:r>
              <a:rPr lang="en-US" sz="1200">
                <a:solidFill>
                  <a:srgbClr val="7890BD"/>
                </a:solidFill>
                <a:latin typeface="Source Sans Pro Regular" pitchFamily="34" charset="0"/>
                <a:ea typeface="Source Sans Pro Regular" pitchFamily="34" charset="-122"/>
                <a:cs typeface="Source Sans Pro Regular" pitchFamily="34" charset="-120"/>
              </a:rPr>
              <a:t>*please refer to the datasheet or configurator to find your solution</a:t>
            </a:r>
            <a:endParaRPr lang="en-US" sz="1200"/>
          </a:p>
        </p:txBody>
      </p:sp>
      <p:sp>
        <p:nvSpPr>
          <p:cNvPr id="43" name="Relais"/>
          <p:cNvSpPr/>
          <p:nvPr/>
        </p:nvSpPr>
        <p:spPr>
          <a:xfrm>
            <a:off x="11931014" y="4318830"/>
            <a:ext cx="638175" cy="142875"/>
          </a:xfrm>
          <a:prstGeom prst="rect">
            <a:avLst/>
          </a:prstGeom>
          <a:noFill/>
          <a:ln/>
        </p:spPr>
        <p:txBody>
          <a:bodyPr wrap="square" lIns="0" tIns="0" rIns="0" bIns="0" rtlCol="0" anchor="t"/>
          <a:lstStyle/>
          <a:p>
            <a:pPr marL="0" indent="0" algn="l">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Relays</a:t>
            </a:r>
            <a:endParaRPr lang="en-US" sz="900"/>
          </a:p>
        </p:txBody>
      </p:sp>
      <p:sp>
        <p:nvSpPr>
          <p:cNvPr id="44" name="SSR  PWM"/>
          <p:cNvSpPr/>
          <p:nvPr/>
        </p:nvSpPr>
        <p:spPr>
          <a:xfrm>
            <a:off x="13569315" y="4318830"/>
            <a:ext cx="657630" cy="142875"/>
          </a:xfrm>
          <a:prstGeom prst="rect">
            <a:avLst/>
          </a:prstGeom>
          <a:noFill/>
          <a:ln/>
        </p:spPr>
        <p:txBody>
          <a:bodyPr wrap="square" lIns="0" tIns="0" rIns="0" bIns="0" rtlCol="0" anchor="t"/>
          <a:lstStyle/>
          <a:p>
            <a:pPr marL="0" indent="0" algn="l">
              <a:lnSpc>
                <a:spcPts val="1125"/>
              </a:lnSpc>
              <a:buNone/>
            </a:pPr>
            <a:r>
              <a:rPr lang="en-US" sz="900" b="1">
                <a:solidFill>
                  <a:srgbClr val="FFFFFF"/>
                </a:solidFill>
                <a:latin typeface="Source Sans Pro Bold" pitchFamily="34" charset="0"/>
                <a:ea typeface="Source Sans Pro Bold" pitchFamily="34" charset="-122"/>
                <a:cs typeface="Source Sans Pro Bold" pitchFamily="34" charset="-120"/>
              </a:rPr>
              <a:t>SSR / PWM</a:t>
            </a:r>
            <a:endParaRPr lang="en-US" sz="900"/>
          </a:p>
        </p:txBody>
      </p:sp>
      <p:sp>
        <p:nvSpPr>
          <p:cNvPr id="45" name="Ausgnge"/>
          <p:cNvSpPr/>
          <p:nvPr/>
        </p:nvSpPr>
        <p:spPr>
          <a:xfrm>
            <a:off x="13911262" y="4233105"/>
            <a:ext cx="1638300" cy="347934"/>
          </a:xfrm>
          <a:prstGeom prst="rect">
            <a:avLst/>
          </a:prstGeom>
          <a:noFill/>
          <a:ln/>
        </p:spPr>
        <p:txBody>
          <a:bodyPr wrap="square" lIns="0" tIns="0" rIns="0" bIns="0" rtlCol="0" anchor="t"/>
          <a:lstStyle/>
          <a:p>
            <a:pPr marL="0" indent="0" algn="r">
              <a:lnSpc>
                <a:spcPts val="2250"/>
              </a:lnSpc>
              <a:buNone/>
            </a:pPr>
            <a:r>
              <a:rPr lang="en-US" sz="1800" b="1">
                <a:solidFill>
                  <a:srgbClr val="1E4691"/>
                </a:solidFill>
                <a:latin typeface="Source Sans Pro Bold" pitchFamily="34" charset="0"/>
                <a:ea typeface="Source Sans Pro Bold" pitchFamily="34" charset="-122"/>
                <a:cs typeface="Source Sans Pro Bold" pitchFamily="34" charset="-120"/>
              </a:rPr>
              <a:t>Outputs</a:t>
            </a:r>
            <a:endParaRPr lang="en-US" sz="1800"/>
          </a:p>
        </p:txBody>
      </p:sp>
      <p:sp>
        <p:nvSpPr>
          <p:cNvPr id="48" name="object 84">
            <a:extLst>
              <a:ext uri="{FF2B5EF4-FFF2-40B4-BE49-F238E27FC236}">
                <a16:creationId xmlns:a16="http://schemas.microsoft.com/office/drawing/2014/main" id="{E5DA1B40-A808-AE83-D77E-F5FA9F95E62F}"/>
              </a:ext>
            </a:extLst>
          </p:cNvPr>
          <p:cNvSpPr/>
          <p:nvPr/>
        </p:nvSpPr>
        <p:spPr>
          <a:xfrm>
            <a:off x="15644577" y="3732366"/>
            <a:ext cx="463386" cy="715565"/>
          </a:xfrm>
          <a:custGeom>
            <a:avLst/>
            <a:gdLst/>
            <a:ahLst/>
            <a:cxnLst/>
            <a:rect l="l" t="t" r="r" b="b"/>
            <a:pathLst>
              <a:path w="509905" h="787400">
                <a:moveTo>
                  <a:pt x="55841" y="675372"/>
                </a:moveTo>
                <a:lnTo>
                  <a:pt x="34102" y="679760"/>
                </a:lnTo>
                <a:lnTo>
                  <a:pt x="16352" y="691728"/>
                </a:lnTo>
                <a:lnTo>
                  <a:pt x="4387" y="709479"/>
                </a:lnTo>
                <a:lnTo>
                  <a:pt x="0" y="731216"/>
                </a:lnTo>
                <a:lnTo>
                  <a:pt x="4387" y="752953"/>
                </a:lnTo>
                <a:lnTo>
                  <a:pt x="16352" y="770704"/>
                </a:lnTo>
                <a:lnTo>
                  <a:pt x="34102" y="782672"/>
                </a:lnTo>
                <a:lnTo>
                  <a:pt x="55841" y="787060"/>
                </a:lnTo>
                <a:lnTo>
                  <a:pt x="77580" y="782672"/>
                </a:lnTo>
                <a:lnTo>
                  <a:pt x="95329" y="770704"/>
                </a:lnTo>
                <a:lnTo>
                  <a:pt x="107295" y="752953"/>
                </a:lnTo>
                <a:lnTo>
                  <a:pt x="109569" y="741687"/>
                </a:lnTo>
                <a:lnTo>
                  <a:pt x="55841" y="741687"/>
                </a:lnTo>
                <a:lnTo>
                  <a:pt x="55841" y="720745"/>
                </a:lnTo>
                <a:lnTo>
                  <a:pt x="109569" y="720745"/>
                </a:lnTo>
                <a:lnTo>
                  <a:pt x="107295" y="709479"/>
                </a:lnTo>
                <a:lnTo>
                  <a:pt x="95329" y="691728"/>
                </a:lnTo>
                <a:lnTo>
                  <a:pt x="77580" y="679760"/>
                </a:lnTo>
                <a:lnTo>
                  <a:pt x="55841" y="675372"/>
                </a:lnTo>
                <a:close/>
              </a:path>
              <a:path w="509905" h="787400">
                <a:moveTo>
                  <a:pt x="109569" y="720745"/>
                </a:moveTo>
                <a:lnTo>
                  <a:pt x="55841" y="720745"/>
                </a:lnTo>
                <a:lnTo>
                  <a:pt x="55841" y="741687"/>
                </a:lnTo>
                <a:lnTo>
                  <a:pt x="109569" y="741687"/>
                </a:lnTo>
                <a:lnTo>
                  <a:pt x="111682" y="731216"/>
                </a:lnTo>
                <a:lnTo>
                  <a:pt x="109569" y="720745"/>
                </a:lnTo>
                <a:close/>
              </a:path>
              <a:path w="509905" h="787400">
                <a:moveTo>
                  <a:pt x="443263" y="720745"/>
                </a:moveTo>
                <a:lnTo>
                  <a:pt x="109569" y="720745"/>
                </a:lnTo>
                <a:lnTo>
                  <a:pt x="111682" y="731216"/>
                </a:lnTo>
                <a:lnTo>
                  <a:pt x="109569" y="741687"/>
                </a:lnTo>
                <a:lnTo>
                  <a:pt x="453734" y="741687"/>
                </a:lnTo>
                <a:lnTo>
                  <a:pt x="453734" y="731216"/>
                </a:lnTo>
                <a:lnTo>
                  <a:pt x="443263" y="731216"/>
                </a:lnTo>
                <a:lnTo>
                  <a:pt x="443263" y="720745"/>
                </a:lnTo>
                <a:close/>
              </a:path>
              <a:path w="509905" h="787400">
                <a:moveTo>
                  <a:pt x="464205" y="720745"/>
                </a:moveTo>
                <a:lnTo>
                  <a:pt x="453734" y="720745"/>
                </a:lnTo>
                <a:lnTo>
                  <a:pt x="453734" y="741687"/>
                </a:lnTo>
                <a:lnTo>
                  <a:pt x="464205" y="741687"/>
                </a:lnTo>
                <a:lnTo>
                  <a:pt x="464205" y="720745"/>
                </a:lnTo>
                <a:close/>
              </a:path>
              <a:path w="509905" h="787400">
                <a:moveTo>
                  <a:pt x="443263" y="109574"/>
                </a:moveTo>
                <a:lnTo>
                  <a:pt x="443263" y="731216"/>
                </a:lnTo>
                <a:lnTo>
                  <a:pt x="453734" y="731216"/>
                </a:lnTo>
                <a:lnTo>
                  <a:pt x="453734" y="720745"/>
                </a:lnTo>
                <a:lnTo>
                  <a:pt x="464205" y="720745"/>
                </a:lnTo>
                <a:lnTo>
                  <a:pt x="464205" y="111688"/>
                </a:lnTo>
                <a:lnTo>
                  <a:pt x="453734" y="111688"/>
                </a:lnTo>
                <a:lnTo>
                  <a:pt x="443263" y="109574"/>
                </a:lnTo>
                <a:close/>
              </a:path>
              <a:path w="509905" h="787400">
                <a:moveTo>
                  <a:pt x="464205" y="55844"/>
                </a:moveTo>
                <a:lnTo>
                  <a:pt x="443263" y="55844"/>
                </a:lnTo>
                <a:lnTo>
                  <a:pt x="443263" y="109574"/>
                </a:lnTo>
                <a:lnTo>
                  <a:pt x="453734" y="111688"/>
                </a:lnTo>
                <a:lnTo>
                  <a:pt x="464205" y="109574"/>
                </a:lnTo>
                <a:lnTo>
                  <a:pt x="464205" y="55844"/>
                </a:lnTo>
                <a:close/>
              </a:path>
              <a:path w="509905" h="787400">
                <a:moveTo>
                  <a:pt x="464205" y="109574"/>
                </a:moveTo>
                <a:lnTo>
                  <a:pt x="453734" y="111688"/>
                </a:lnTo>
                <a:lnTo>
                  <a:pt x="464205" y="111688"/>
                </a:lnTo>
                <a:lnTo>
                  <a:pt x="464205" y="109574"/>
                </a:lnTo>
                <a:close/>
              </a:path>
              <a:path w="509905" h="787400">
                <a:moveTo>
                  <a:pt x="453734" y="0"/>
                </a:moveTo>
                <a:lnTo>
                  <a:pt x="431996" y="4388"/>
                </a:lnTo>
                <a:lnTo>
                  <a:pt x="414246" y="16356"/>
                </a:lnTo>
                <a:lnTo>
                  <a:pt x="402280" y="34107"/>
                </a:lnTo>
                <a:lnTo>
                  <a:pt x="397893" y="55844"/>
                </a:lnTo>
                <a:lnTo>
                  <a:pt x="402280" y="77581"/>
                </a:lnTo>
                <a:lnTo>
                  <a:pt x="414246" y="95332"/>
                </a:lnTo>
                <a:lnTo>
                  <a:pt x="431996" y="107300"/>
                </a:lnTo>
                <a:lnTo>
                  <a:pt x="443263" y="109574"/>
                </a:lnTo>
                <a:lnTo>
                  <a:pt x="443263" y="55844"/>
                </a:lnTo>
                <a:lnTo>
                  <a:pt x="509576" y="55844"/>
                </a:lnTo>
                <a:lnTo>
                  <a:pt x="505188" y="34107"/>
                </a:lnTo>
                <a:lnTo>
                  <a:pt x="493223" y="16356"/>
                </a:lnTo>
                <a:lnTo>
                  <a:pt x="475473" y="4388"/>
                </a:lnTo>
                <a:lnTo>
                  <a:pt x="453734" y="0"/>
                </a:lnTo>
                <a:close/>
              </a:path>
              <a:path w="509905" h="787400">
                <a:moveTo>
                  <a:pt x="509576" y="55844"/>
                </a:moveTo>
                <a:lnTo>
                  <a:pt x="464205" y="55844"/>
                </a:lnTo>
                <a:lnTo>
                  <a:pt x="464205" y="109574"/>
                </a:lnTo>
                <a:lnTo>
                  <a:pt x="475473" y="107300"/>
                </a:lnTo>
                <a:lnTo>
                  <a:pt x="493223" y="95332"/>
                </a:lnTo>
                <a:lnTo>
                  <a:pt x="505188" y="77581"/>
                </a:lnTo>
                <a:lnTo>
                  <a:pt x="509576" y="55844"/>
                </a:lnTo>
                <a:close/>
              </a:path>
            </a:pathLst>
          </a:custGeom>
          <a:solidFill>
            <a:srgbClr val="2882FF"/>
          </a:solidFill>
        </p:spPr>
        <p:txBody>
          <a:bodyPr wrap="square" lIns="0" tIns="0" rIns="0" bIns="0" rtlCol="0"/>
          <a:lstStyle/>
          <a:p>
            <a:endParaRPr/>
          </a:p>
        </p:txBody>
      </p:sp>
      <p:pic>
        <p:nvPicPr>
          <p:cNvPr id="51" name="object 82">
            <a:extLst>
              <a:ext uri="{FF2B5EF4-FFF2-40B4-BE49-F238E27FC236}">
                <a16:creationId xmlns:a16="http://schemas.microsoft.com/office/drawing/2014/main" id="{97E58678-B912-9C4E-1275-25F7E90B3B38}"/>
              </a:ext>
            </a:extLst>
          </p:cNvPr>
          <p:cNvPicPr/>
          <p:nvPr/>
        </p:nvPicPr>
        <p:blipFill>
          <a:blip r:embed="rId46" cstate="print"/>
          <a:srcRect t="29095"/>
          <a:stretch/>
        </p:blipFill>
        <p:spPr>
          <a:xfrm>
            <a:off x="11823668" y="6528629"/>
            <a:ext cx="1364160" cy="12020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4" name="object 18">
            <a:extLst>
              <a:ext uri="{FF2B5EF4-FFF2-40B4-BE49-F238E27FC236}">
                <a16:creationId xmlns:a16="http://schemas.microsoft.com/office/drawing/2014/main" id="{06A64F48-9D74-4965-A82C-4095321C5C6A}"/>
              </a:ext>
            </a:extLst>
          </p:cNvPr>
          <p:cNvSpPr/>
          <p:nvPr/>
        </p:nvSpPr>
        <p:spPr>
          <a:xfrm>
            <a:off x="17442000" y="703897"/>
            <a:ext cx="31750" cy="1125855"/>
          </a:xfrm>
          <a:custGeom>
            <a:avLst/>
            <a:gdLst/>
            <a:ahLst/>
            <a:cxnLst/>
            <a:rect l="l" t="t" r="r" b="b"/>
            <a:pathLst>
              <a:path w="31750" h="1125855">
                <a:moveTo>
                  <a:pt x="31412" y="0"/>
                </a:moveTo>
                <a:lnTo>
                  <a:pt x="0" y="0"/>
                </a:lnTo>
                <a:lnTo>
                  <a:pt x="0" y="1125620"/>
                </a:lnTo>
                <a:lnTo>
                  <a:pt x="31412" y="1125620"/>
                </a:lnTo>
                <a:lnTo>
                  <a:pt x="31412" y="0"/>
                </a:lnTo>
                <a:close/>
              </a:path>
            </a:pathLst>
          </a:custGeom>
          <a:solidFill>
            <a:srgbClr val="1E4691"/>
          </a:solidFill>
        </p:spPr>
        <p:txBody>
          <a:bodyPr wrap="square" lIns="0" tIns="0" rIns="0" bIns="0" rtlCol="0"/>
          <a:lstStyle/>
          <a:p>
            <a:endParaRPr/>
          </a:p>
        </p:txBody>
      </p:sp>
      <p:pic>
        <p:nvPicPr>
          <p:cNvPr id="2" name="Group 12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009900" y="0"/>
            <a:ext cx="6048375" cy="10287000"/>
          </a:xfrm>
          <a:prstGeom prst="rect">
            <a:avLst/>
          </a:prstGeom>
        </p:spPr>
      </p:pic>
      <p:pic>
        <p:nvPicPr>
          <p:cNvPr id="3" name="Group 46" descr="preencoded.png"/>
          <p:cNvPicPr>
            <a:picLocks noChangeAspect="1"/>
          </p:cNvPicPr>
          <p:nvPr/>
        </p:nvPicPr>
        <p:blipFill>
          <a:blip r:embed="rId5"/>
          <a:srcRect/>
          <a:stretch/>
        </p:blipFill>
        <p:spPr>
          <a:xfrm>
            <a:off x="17249775" y="1038225"/>
            <a:ext cx="419100" cy="419100"/>
          </a:xfrm>
          <a:prstGeom prst="rect">
            <a:avLst/>
          </a:prstGeom>
        </p:spPr>
      </p:pic>
      <p:pic>
        <p:nvPicPr>
          <p:cNvPr id="4" name="Rectangle 56" descr="preencoded.png"/>
          <p:cNvPicPr>
            <a:picLocks noChangeAspect="1"/>
          </p:cNvPicPr>
          <p:nvPr/>
        </p:nvPicPr>
        <p:blipFill>
          <a:blip r:embed="rId6"/>
          <a:srcRect/>
          <a:stretch/>
        </p:blipFill>
        <p:spPr>
          <a:xfrm>
            <a:off x="800100" y="10096500"/>
            <a:ext cx="16659225" cy="190500"/>
          </a:xfrm>
          <a:prstGeom prst="rect">
            <a:avLst/>
          </a:prstGeom>
        </p:spPr>
      </p:pic>
      <p:pic>
        <p:nvPicPr>
          <p:cNvPr id="5" name="Group 82" descr="preencoded.png"/>
          <p:cNvPicPr>
            <a:picLocks noChangeAspect="1"/>
          </p:cNvPicPr>
          <p:nvPr/>
        </p:nvPicPr>
        <p:blipFill>
          <a:blip r:embed="rId7"/>
          <a:srcRect/>
          <a:stretch/>
        </p:blipFill>
        <p:spPr>
          <a:xfrm>
            <a:off x="1504950" y="2047875"/>
            <a:ext cx="4905375" cy="6429375"/>
          </a:xfrm>
          <a:prstGeom prst="rect">
            <a:avLst/>
          </a:prstGeom>
        </p:spPr>
      </p:pic>
      <p:pic>
        <p:nvPicPr>
          <p:cNvPr id="6" name="Vector 51" descr="preencoded.png"/>
          <p:cNvPicPr>
            <a:picLocks noChangeAspect="1"/>
          </p:cNvPicPr>
          <p:nvPr/>
        </p:nvPicPr>
        <p:blipFill>
          <a:blip r:embed="rId8"/>
          <a:srcRect/>
          <a:stretch/>
        </p:blipFill>
        <p:spPr>
          <a:xfrm>
            <a:off x="4355782" y="4593906"/>
            <a:ext cx="2337435" cy="4080514"/>
          </a:xfrm>
          <a:prstGeom prst="rect">
            <a:avLst/>
          </a:prstGeom>
        </p:spPr>
      </p:pic>
      <p:pic>
        <p:nvPicPr>
          <p:cNvPr id="7" name="hand01 1" descr="preencoded.png"/>
          <p:cNvPicPr>
            <a:picLocks noChangeAspect="1"/>
          </p:cNvPicPr>
          <p:nvPr/>
        </p:nvPicPr>
        <p:blipFill>
          <a:blip r:embed="rId9"/>
          <a:srcRect/>
          <a:stretch/>
        </p:blipFill>
        <p:spPr>
          <a:xfrm>
            <a:off x="4524375" y="4524375"/>
            <a:ext cx="5334000" cy="5572125"/>
          </a:xfrm>
          <a:prstGeom prst="rect">
            <a:avLst/>
          </a:prstGeom>
        </p:spPr>
      </p:pic>
      <p:pic>
        <p:nvPicPr>
          <p:cNvPr id="8" name="Logo Crouzet"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334375" y="9286875"/>
            <a:ext cx="1619250" cy="323850"/>
          </a:xfrm>
          <a:prstGeom prst="rect">
            <a:avLst/>
          </a:prstGeom>
        </p:spPr>
      </p:pic>
      <p:pic>
        <p:nvPicPr>
          <p:cNvPr id="9" name="Rectangle 32"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925050" y="2867025"/>
            <a:ext cx="7534275" cy="1190625"/>
          </a:xfrm>
          <a:prstGeom prst="rect">
            <a:avLst/>
          </a:prstGeom>
        </p:spPr>
      </p:pic>
      <p:pic>
        <p:nvPicPr>
          <p:cNvPr id="10" name="Rectangle 5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925050" y="5629275"/>
            <a:ext cx="7534275" cy="1190625"/>
          </a:xfrm>
          <a:prstGeom prst="rect">
            <a:avLst/>
          </a:prstGeom>
        </p:spPr>
      </p:pic>
      <p:pic>
        <p:nvPicPr>
          <p:cNvPr id="11" name="Rectangle 5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925050" y="4248150"/>
            <a:ext cx="7534275" cy="1190625"/>
          </a:xfrm>
          <a:prstGeom prst="rect">
            <a:avLst/>
          </a:prstGeom>
        </p:spPr>
      </p:pic>
      <p:pic>
        <p:nvPicPr>
          <p:cNvPr id="12" name="Group 83"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296525" y="3248025"/>
            <a:ext cx="676275" cy="476250"/>
          </a:xfrm>
          <a:prstGeom prst="rect">
            <a:avLst/>
          </a:prstGeom>
        </p:spPr>
      </p:pic>
      <p:pic>
        <p:nvPicPr>
          <p:cNvPr id="13" name="Group 84"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0301288" y="4624388"/>
            <a:ext cx="695325" cy="495300"/>
          </a:xfrm>
          <a:prstGeom prst="rect">
            <a:avLst/>
          </a:prstGeom>
        </p:spPr>
      </p:pic>
      <p:pic>
        <p:nvPicPr>
          <p:cNvPr id="14" name="folder-open"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0267950" y="5895975"/>
            <a:ext cx="438150" cy="438150"/>
          </a:xfrm>
          <a:prstGeom prst="rect">
            <a:avLst/>
          </a:prstGeom>
        </p:spPr>
      </p:pic>
      <p:pic>
        <p:nvPicPr>
          <p:cNvPr id="15" name="Vector"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0581481" y="6180934"/>
            <a:ext cx="419100" cy="276225"/>
          </a:xfrm>
          <a:prstGeom prst="rect">
            <a:avLst/>
          </a:prstGeom>
        </p:spPr>
      </p:pic>
      <p:sp>
        <p:nvSpPr>
          <p:cNvPr id="16" name="name_2 programming modes"/>
          <p:cNvSpPr/>
          <p:nvPr/>
        </p:nvSpPr>
        <p:spPr>
          <a:xfrm>
            <a:off x="10267950" y="1133475"/>
            <a:ext cx="6677025" cy="638175"/>
          </a:xfrm>
          <a:prstGeom prst="rect">
            <a:avLst/>
          </a:prstGeom>
          <a:noFill/>
          <a:ln/>
        </p:spPr>
        <p:txBody>
          <a:bodyPr wrap="square" lIns="0" tIns="0" rIns="0" bIns="0" rtlCol="0" anchor="t"/>
          <a:lstStyle/>
          <a:p>
            <a:pPr marL="0" indent="0" algn="r">
              <a:lnSpc>
                <a:spcPts val="5025"/>
              </a:lnSpc>
              <a:buNone/>
            </a:pPr>
            <a:r>
              <a:rPr lang="en-US" sz="4050" b="1" kern="0" spc="39">
                <a:solidFill>
                  <a:srgbClr val="1E4691"/>
                </a:solidFill>
                <a:latin typeface="Exo Bold" pitchFamily="34" charset="0"/>
                <a:ea typeface="Exo Bold" pitchFamily="34" charset="-122"/>
                <a:cs typeface="Exo Bold" pitchFamily="34" charset="-120"/>
              </a:rPr>
              <a:t>2 programming modes</a:t>
            </a:r>
            <a:endParaRPr lang="en-US" sz="4050"/>
          </a:p>
        </p:txBody>
      </p:sp>
      <p:sp>
        <p:nvSpPr>
          <p:cNvPr id="17" name="programming"/>
          <p:cNvSpPr/>
          <p:nvPr/>
        </p:nvSpPr>
        <p:spPr>
          <a:xfrm>
            <a:off x="14763750" y="628650"/>
            <a:ext cx="2190750" cy="638175"/>
          </a:xfrm>
          <a:prstGeom prst="rect">
            <a:avLst/>
          </a:prstGeom>
          <a:noFill/>
          <a:ln/>
        </p:spPr>
        <p:txBody>
          <a:bodyPr wrap="square" lIns="0" tIns="0" rIns="0" bIns="0" rtlCol="0" anchor="t"/>
          <a:lstStyle/>
          <a:p>
            <a:pPr marL="0" indent="0" algn="r">
              <a:lnSpc>
                <a:spcPts val="5025"/>
              </a:lnSpc>
              <a:buNone/>
            </a:pPr>
            <a:r>
              <a:rPr lang="en-US" sz="2400" b="1">
                <a:solidFill>
                  <a:srgbClr val="1E4691"/>
                </a:solidFill>
                <a:latin typeface="Source Sans Pro Bold" pitchFamily="34" charset="0"/>
                <a:ea typeface="Source Sans Pro Bold" pitchFamily="34" charset="-122"/>
                <a:cs typeface="Source Sans Pro Bold" pitchFamily="34" charset="-120"/>
              </a:rPr>
              <a:t>PROGRAMMING</a:t>
            </a:r>
            <a:endParaRPr lang="en-US" sz="2400"/>
          </a:p>
        </p:txBody>
      </p:sp>
      <p:sp>
        <p:nvSpPr>
          <p:cNvPr id="18" name="name_4"/>
          <p:cNvSpPr/>
          <p:nvPr/>
        </p:nvSpPr>
        <p:spPr>
          <a:xfrm>
            <a:off x="17364075" y="1188000"/>
            <a:ext cx="190500" cy="209550"/>
          </a:xfrm>
          <a:prstGeom prst="rect">
            <a:avLst/>
          </a:prstGeom>
          <a:noFill/>
          <a:ln/>
        </p:spPr>
        <p:txBody>
          <a:bodyPr wrap="square" lIns="0" tIns="0" rIns="0" bIns="0" rtlCol="0" anchor="t"/>
          <a:lstStyle/>
          <a:p>
            <a:pPr marL="0" indent="0" algn="l">
              <a:lnSpc>
                <a:spcPts val="1602"/>
              </a:lnSpc>
              <a:buNone/>
            </a:pPr>
            <a:r>
              <a:rPr lang="en-US" sz="2025" i="1" kern="0" spc="12">
                <a:solidFill>
                  <a:srgbClr val="FFFFFF"/>
                </a:solidFill>
                <a:latin typeface="Exo Bold Italic" pitchFamily="34" charset="0"/>
                <a:ea typeface="Exo Bold Italic" pitchFamily="34" charset="-122"/>
                <a:cs typeface="Exo Bold Italic" pitchFamily="34" charset="-120"/>
              </a:rPr>
              <a:t>4</a:t>
            </a:r>
            <a:endParaRPr lang="en-US" sz="2025"/>
          </a:p>
        </p:txBody>
      </p:sp>
      <p:sp>
        <p:nvSpPr>
          <p:cNvPr id="19" name="Visual Function Block programming"/>
          <p:cNvSpPr/>
          <p:nvPr/>
        </p:nvSpPr>
        <p:spPr>
          <a:xfrm>
            <a:off x="11572875" y="3162300"/>
            <a:ext cx="3676650" cy="285750"/>
          </a:xfrm>
          <a:prstGeom prst="rect">
            <a:avLst/>
          </a:prstGeom>
          <a:noFill/>
          <a:ln/>
        </p:spPr>
        <p:txBody>
          <a:bodyPr wrap="square" lIns="0" tIns="0" rIns="0" bIns="0" rtlCol="0" anchor="t"/>
          <a:lstStyle/>
          <a:p>
            <a:pPr marL="0" indent="0" algn="l">
              <a:lnSpc>
                <a:spcPts val="2250"/>
              </a:lnSpc>
              <a:buNone/>
            </a:pPr>
            <a:r>
              <a:rPr lang="en-US" sz="1800" b="1">
                <a:solidFill>
                  <a:srgbClr val="F8F8FA"/>
                </a:solidFill>
                <a:latin typeface="Source Sans Pro Bold" pitchFamily="34" charset="0"/>
                <a:ea typeface="Source Sans Pro Bold" pitchFamily="34" charset="-122"/>
                <a:cs typeface="Source Sans Pro Bold" pitchFamily="34" charset="-120"/>
              </a:rPr>
              <a:t>Visual Function Block programming</a:t>
            </a:r>
            <a:endParaRPr lang="en-US" sz="1800"/>
          </a:p>
        </p:txBody>
      </p:sp>
      <p:sp>
        <p:nvSpPr>
          <p:cNvPr id="20" name="Transfer multiple programs at once"/>
          <p:cNvSpPr/>
          <p:nvPr/>
        </p:nvSpPr>
        <p:spPr>
          <a:xfrm>
            <a:off x="11572875" y="5924550"/>
            <a:ext cx="3638550" cy="285750"/>
          </a:xfrm>
          <a:prstGeom prst="rect">
            <a:avLst/>
          </a:prstGeom>
          <a:noFill/>
          <a:ln/>
        </p:spPr>
        <p:txBody>
          <a:bodyPr wrap="square" lIns="0" tIns="0" rIns="0" bIns="0" rtlCol="0" anchor="t"/>
          <a:lstStyle/>
          <a:p>
            <a:pPr marL="0" indent="0" algn="l">
              <a:lnSpc>
                <a:spcPts val="2250"/>
              </a:lnSpc>
              <a:buNone/>
            </a:pPr>
            <a:r>
              <a:rPr lang="en-US" sz="1800" b="1">
                <a:solidFill>
                  <a:srgbClr val="F8F8FA"/>
                </a:solidFill>
                <a:latin typeface="Source Sans Pro Bold" pitchFamily="34" charset="0"/>
                <a:ea typeface="Source Sans Pro Bold" pitchFamily="34" charset="-122"/>
                <a:cs typeface="Source Sans Pro Bold" pitchFamily="34" charset="-120"/>
              </a:rPr>
              <a:t>Transfer multiple programs at once </a:t>
            </a:r>
            <a:endParaRPr lang="en-US" sz="1800"/>
          </a:p>
        </p:txBody>
      </p:sp>
      <p:sp>
        <p:nvSpPr>
          <p:cNvPr id="21" name="Ladder front face programming"/>
          <p:cNvSpPr/>
          <p:nvPr/>
        </p:nvSpPr>
        <p:spPr>
          <a:xfrm>
            <a:off x="11572875" y="4686300"/>
            <a:ext cx="3295650" cy="285750"/>
          </a:xfrm>
          <a:prstGeom prst="rect">
            <a:avLst/>
          </a:prstGeom>
          <a:noFill/>
          <a:ln/>
        </p:spPr>
        <p:txBody>
          <a:bodyPr wrap="square" lIns="0" tIns="0" rIns="0" bIns="0" rtlCol="0" anchor="t"/>
          <a:lstStyle/>
          <a:p>
            <a:pPr marL="0" indent="0" algn="l">
              <a:lnSpc>
                <a:spcPts val="2250"/>
              </a:lnSpc>
              <a:buNone/>
            </a:pPr>
            <a:r>
              <a:rPr lang="en-US" sz="1800" b="1">
                <a:solidFill>
                  <a:srgbClr val="F8F8FA"/>
                </a:solidFill>
                <a:latin typeface="Source Sans Pro Bold" pitchFamily="34" charset="0"/>
                <a:ea typeface="Source Sans Pro Bold" pitchFamily="34" charset="-122"/>
                <a:cs typeface="Source Sans Pro Bold" pitchFamily="34" charset="-120"/>
              </a:rPr>
              <a:t>Ladder, front face programming</a:t>
            </a:r>
            <a:endParaRPr lang="en-US" sz="1800"/>
          </a:p>
        </p:txBody>
      </p:sp>
      <p:sp>
        <p:nvSpPr>
          <p:cNvPr id="22" name="More than 2000 FBD 5 times more than market leader"/>
          <p:cNvSpPr/>
          <p:nvPr/>
        </p:nvSpPr>
        <p:spPr>
          <a:xfrm>
            <a:off x="11572875" y="3486150"/>
            <a:ext cx="5267325" cy="285750"/>
          </a:xfrm>
          <a:prstGeom prst="rect">
            <a:avLst/>
          </a:prstGeom>
          <a:noFill/>
          <a:ln/>
        </p:spPr>
        <p:txBody>
          <a:bodyPr wrap="square" lIns="0" tIns="0" rIns="0" bIns="0" rtlCol="0" anchor="t"/>
          <a:lstStyle/>
          <a:p>
            <a:pPr marL="0" indent="0" algn="l">
              <a:lnSpc>
                <a:spcPts val="2250"/>
              </a:lnSpc>
              <a:buNone/>
            </a:pPr>
            <a:r>
              <a:rPr lang="en-US" sz="1800">
                <a:solidFill>
                  <a:srgbClr val="F8F8FA"/>
                </a:solidFill>
                <a:latin typeface="Source Sans Pro Regular" pitchFamily="34" charset="0"/>
                <a:ea typeface="Source Sans Pro Regular" pitchFamily="34" charset="-122"/>
                <a:cs typeface="Source Sans Pro Regular" pitchFamily="34" charset="-120"/>
              </a:rPr>
              <a:t>More than 2000 FBD (5 times more than market leader)</a:t>
            </a:r>
            <a:endParaRPr lang="en-US" sz="1800"/>
          </a:p>
        </p:txBody>
      </p:sp>
      <p:sp>
        <p:nvSpPr>
          <p:cNvPr id="23" name="SD card Laptop and cable"/>
          <p:cNvSpPr/>
          <p:nvPr/>
        </p:nvSpPr>
        <p:spPr>
          <a:xfrm>
            <a:off x="11572875" y="6248400"/>
            <a:ext cx="2524125" cy="285750"/>
          </a:xfrm>
          <a:prstGeom prst="rect">
            <a:avLst/>
          </a:prstGeom>
          <a:noFill/>
          <a:ln/>
        </p:spPr>
        <p:txBody>
          <a:bodyPr wrap="square" lIns="0" tIns="0" rIns="0" bIns="0" rtlCol="0" anchor="t"/>
          <a:lstStyle/>
          <a:p>
            <a:pPr marL="0" indent="0" algn="l">
              <a:lnSpc>
                <a:spcPts val="2250"/>
              </a:lnSpc>
              <a:buNone/>
            </a:pPr>
            <a:r>
              <a:rPr lang="en-US" sz="1800">
                <a:solidFill>
                  <a:srgbClr val="F8F8FA"/>
                </a:solidFill>
                <a:latin typeface="Source Sans Pro Regular" pitchFamily="34" charset="0"/>
                <a:ea typeface="Source Sans Pro Regular" pitchFamily="34" charset="-122"/>
                <a:cs typeface="Source Sans Pro Regular" pitchFamily="34" charset="-120"/>
              </a:rPr>
              <a:t>SD card, Laptop and cable</a:t>
            </a:r>
            <a:endParaRPr lang="en-US" sz="18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63b64d-bb18-4874-b5be-be28244c7041">
      <Terms xmlns="http://schemas.microsoft.com/office/infopath/2007/PartnerControls"/>
    </lcf76f155ced4ddcb4097134ff3c332f>
    <TaxCatchAll xmlns="ec5219ab-d81b-482d-a193-b3312b321ac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80501987594B4E883544A993EE6AC8" ma:contentTypeVersion="16" ma:contentTypeDescription="Create a new document." ma:contentTypeScope="" ma:versionID="d89ac4c6f6c606dc8777b6c2a673d965">
  <xsd:schema xmlns:xsd="http://www.w3.org/2001/XMLSchema" xmlns:xs="http://www.w3.org/2001/XMLSchema" xmlns:p="http://schemas.microsoft.com/office/2006/metadata/properties" xmlns:ns2="fe63b64d-bb18-4874-b5be-be28244c7041" xmlns:ns3="07d4d0de-f8a4-4e1f-aa66-da995c30cb5a" xmlns:ns4="ec5219ab-d81b-482d-a193-b3312b321acf" targetNamespace="http://schemas.microsoft.com/office/2006/metadata/properties" ma:root="true" ma:fieldsID="f263413f5611677643df9ce2668e26bb" ns2:_="" ns3:_="" ns4:_="">
    <xsd:import namespace="fe63b64d-bb18-4874-b5be-be28244c7041"/>
    <xsd:import namespace="07d4d0de-f8a4-4e1f-aa66-da995c30cb5a"/>
    <xsd:import namespace="ec5219ab-d81b-482d-a193-b3312b321a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63b64d-bb18-4874-b5be-be28244c704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26fa8f6-5171-4638-8012-bc138cc174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d4d0de-f8a4-4e1f-aa66-da995c30cb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5219ab-d81b-482d-a193-b3312b321ac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60c0bfd-a509-46c6-95e8-98a1f3cfe78c}" ma:internalName="TaxCatchAll" ma:showField="CatchAllData" ma:web="07d4d0de-f8a4-4e1f-aa66-da995c30cb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ED7B91-D8F1-4F06-8407-89631B83A5CF}">
  <ds:schemaRefs>
    <ds:schemaRef ds:uri="07d4d0de-f8a4-4e1f-aa66-da995c30cb5a"/>
    <ds:schemaRef ds:uri="ec5219ab-d81b-482d-a193-b3312b321acf"/>
    <ds:schemaRef ds:uri="fe63b64d-bb18-4874-b5be-be28244c70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65C4C2A-A2A3-4DC4-8C31-75C212B077B8}">
  <ds:schemaRefs>
    <ds:schemaRef ds:uri="07d4d0de-f8a4-4e1f-aa66-da995c30cb5a"/>
    <ds:schemaRef ds:uri="ec5219ab-d81b-482d-a193-b3312b321acf"/>
    <ds:schemaRef ds:uri="fe63b64d-bb18-4874-b5be-be28244c70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5C00214-1B35-42C4-82C4-DE34EC02D3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18</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revision>1</cp:revision>
  <dcterms:created xsi:type="dcterms:W3CDTF">2025-04-22T14:56:58Z</dcterms:created>
  <dcterms:modified xsi:type="dcterms:W3CDTF">2025-06-20T06:11:33Z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0x010100D780501987594B4E883544A993EE6AC8</vt:lpwstr>
  </property>
  <property fmtid="{D5CDD505-2E9C-101B-9397-08002B2CF9AE}" pid="3" name="MediaServiceImageTags">
    <vt:lpwstr/>
  </property>
</Properties>
</file>